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1" r:id="rId2"/>
    <p:sldId id="281" r:id="rId3"/>
    <p:sldId id="324" r:id="rId4"/>
    <p:sldId id="295" r:id="rId5"/>
    <p:sldId id="319" r:id="rId6"/>
    <p:sldId id="325" r:id="rId7"/>
    <p:sldId id="297" r:id="rId8"/>
    <p:sldId id="331" r:id="rId9"/>
    <p:sldId id="332" r:id="rId10"/>
    <p:sldId id="333" r:id="rId11"/>
    <p:sldId id="326" r:id="rId12"/>
    <p:sldId id="298" r:id="rId13"/>
    <p:sldId id="334" r:id="rId14"/>
    <p:sldId id="335" r:id="rId15"/>
    <p:sldId id="336" r:id="rId16"/>
    <p:sldId id="330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黑体" panose="02010609060101010101" pitchFamily="49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65A"/>
    <a:srgbClr val="F6F1CC"/>
    <a:srgbClr val="ECE6AD"/>
    <a:srgbClr val="297375"/>
    <a:srgbClr val="E81666"/>
    <a:srgbClr val="E4C3DC"/>
    <a:srgbClr val="FEE39A"/>
    <a:srgbClr val="E9C150"/>
    <a:srgbClr val="DB7997"/>
    <a:srgbClr val="FEF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85681" autoAdjust="0"/>
  </p:normalViewPr>
  <p:slideViewPr>
    <p:cSldViewPr snapToGrid="0">
      <p:cViewPr varScale="1">
        <p:scale>
          <a:sx n="59" d="100"/>
          <a:sy n="59" d="100"/>
        </p:scale>
        <p:origin x="138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9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1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9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399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3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黑体" charset="0"/>
              </a:defRPr>
            </a:lvl1pPr>
          </a:lstStyle>
          <a:p>
            <a:fld id="{419BC2E5-256E-4EC7-8395-2D8FFE33A3E7}" type="datetimeFigureOut">
              <a:rPr lang="zh-CN" altLang="en-US" smtClean="0"/>
              <a:t>2020/5/2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黑体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黑体" charset="0"/>
              </a:defRPr>
            </a:lvl1pPr>
          </a:lstStyle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67000" y="-2667000"/>
            <a:ext cx="6858000" cy="1219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黑体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黑体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黑体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黑体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黑体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黑体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slide" Target="slide3.xml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鲜花, 墙壁, 小, 室内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1180" y="-2644728"/>
            <a:ext cx="6979102" cy="12182538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97248" y="60759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3241869" y="489872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-2020861" y="533055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048122" y="633943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97022" y="60700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529021" y="62732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430394" y="62151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443423" y="63748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462962" y="5302402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-787140" y="540218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-238319" y="495940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805176" y="588391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3682830" y="452034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3211759" y="543961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-508354" y="61164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815409" y="63898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054610" y="59403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971149" y="592400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-885039" y="464317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909807" y="643038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487011" y="604727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-3116347" y="568663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2704295" y="474306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-1571786" y="480718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435131" y="630749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2237427" y="624251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93255" y="626972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1624600" y="5257880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993926" y="640999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858544" y="627757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3534366" y="637736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45211" y="519215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995972" y="51350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-2703405" y="579959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-1268186" y="615170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78885" y="582505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74088" y="637913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09083" y="597960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-3439067" y="5988014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-1923905" y="5831200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529605" y="627454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39479" y="607342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1386270" y="5611633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504489" y="6062030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795804" y="639149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3081045" y="549213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5529021" y="1156373"/>
            <a:ext cx="5103573" cy="34901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dirty="0">
                <a:solidFill>
                  <a:srgbClr val="9CA65A"/>
                </a:solidFill>
                <a:latin typeface="+mn-lt"/>
                <a:ea typeface="黑体" charset="0"/>
                <a:cs typeface="黑体" charset="0"/>
                <a:sym typeface="+mn-lt"/>
              </a:rPr>
              <a:t>挖掘知乎评论</a:t>
            </a:r>
            <a:endParaRPr lang="en-US" altLang="zh-CN" sz="5400" dirty="0">
              <a:solidFill>
                <a:srgbClr val="9CA65A"/>
              </a:solidFill>
              <a:latin typeface="+mn-lt"/>
              <a:ea typeface="黑体" charset="0"/>
              <a:cs typeface="黑体" charset="0"/>
              <a:sym typeface="+mn-lt"/>
            </a:endParaRPr>
          </a:p>
          <a:p>
            <a:pPr algn="ctr">
              <a:buNone/>
            </a:pPr>
            <a:r>
              <a:rPr lang="en-US" altLang="zh-CN" sz="5400" dirty="0">
                <a:solidFill>
                  <a:srgbClr val="9CA65A"/>
                </a:solidFill>
                <a:latin typeface="+mn-lt"/>
                <a:ea typeface="黑体" charset="0"/>
                <a:cs typeface="黑体" charset="0"/>
                <a:sym typeface="+mn-lt"/>
              </a:rPr>
              <a:t>--------</a:t>
            </a:r>
            <a:r>
              <a:rPr lang="zh-CN" altLang="en-US" sz="5400" dirty="0">
                <a:solidFill>
                  <a:srgbClr val="9CA65A"/>
                </a:solidFill>
                <a:latin typeface="+mn-lt"/>
                <a:ea typeface="黑体" charset="0"/>
                <a:cs typeface="黑体" charset="0"/>
                <a:sym typeface="+mn-lt"/>
              </a:rPr>
              <a:t>关于美国禁令谷歌对华为有关服务的影响</a:t>
            </a:r>
            <a:endParaRPr lang="en-US" altLang="zh-CN" sz="5400" dirty="0">
              <a:solidFill>
                <a:srgbClr val="9CA65A"/>
              </a:solidFill>
              <a:latin typeface="黑体" charset="0"/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2CD9C-BBED-4A67-8029-69F20297A0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079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C202E-DA04-4140-8480-3F0AB9A6C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91" y="-3"/>
            <a:ext cx="310091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ACDACC-5442-498E-BF5D-9C435FA2B1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02" y="-3"/>
            <a:ext cx="307928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400F39-F739-4FAB-AC84-E7765CA507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83" y="-1"/>
            <a:ext cx="280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_MH_Entry_3"/>
          <p:cNvSpPr/>
          <p:nvPr/>
        </p:nvSpPr>
        <p:spPr>
          <a:xfrm>
            <a:off x="6844725" y="1191396"/>
            <a:ext cx="584776" cy="348451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数据分析结果</a:t>
            </a:r>
            <a:endParaRPr sz="4000" dirty="0">
              <a:ea typeface="黑体" charset="0"/>
            </a:endParaRPr>
          </a:p>
        </p:txBody>
      </p:sp>
      <p:sp>
        <p:nvSpPr>
          <p:cNvPr id="21" name="PA_MH_Others_1"/>
          <p:cNvSpPr/>
          <p:nvPr/>
        </p:nvSpPr>
        <p:spPr>
          <a:xfrm>
            <a:off x="1506241" y="763082"/>
            <a:ext cx="1317336" cy="1321695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8800" b="1" kern="0" dirty="0">
                <a:ln>
                  <a:solidFill>
                    <a:srgbClr val="FFFFFF"/>
                  </a:solidFill>
                </a:ln>
                <a:ea typeface="黑体" charset="0"/>
                <a:cs typeface="黑体" charset="0"/>
                <a:sym typeface="+mn-lt"/>
              </a:rPr>
              <a:t>目</a:t>
            </a:r>
            <a:endParaRPr>
              <a:ea typeface="黑体" charset="0"/>
            </a:endParaRPr>
          </a:p>
        </p:txBody>
      </p:sp>
      <p:sp>
        <p:nvSpPr>
          <p:cNvPr id="22" name="PA_MH_Others_2"/>
          <p:cNvSpPr/>
          <p:nvPr/>
        </p:nvSpPr>
        <p:spPr>
          <a:xfrm>
            <a:off x="2477292" y="1864894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黑体" charset="0"/>
                <a:cs typeface="黑体" charset="0"/>
                <a:sym typeface="+mn-lt"/>
              </a:rPr>
              <a:t>录</a:t>
            </a:r>
            <a:endParaRPr>
              <a:ea typeface="黑体" charset="0"/>
            </a:endParaRPr>
          </a:p>
        </p:txBody>
      </p:sp>
      <p:sp>
        <p:nvSpPr>
          <p:cNvPr id="23" name="PA_MH_Others_3"/>
          <p:cNvSpPr txBox="1"/>
          <p:nvPr/>
        </p:nvSpPr>
        <p:spPr>
          <a:xfrm rot="5400000">
            <a:off x="356682" y="3422023"/>
            <a:ext cx="3484512" cy="584775"/>
          </a:xfrm>
          <a:prstGeom prst="rect">
            <a:avLst/>
          </a:prstGeom>
          <a:noFill/>
        </p:spPr>
        <p:txBody>
          <a:bodyPr vert="horz" wrap="none" anchor="ctr" anchorCtr="0">
            <a:noAutofit/>
          </a:bodyPr>
          <a:lstStyle/>
          <a:p>
            <a:pPr>
              <a:defRPr/>
            </a:pPr>
            <a:r>
              <a:rPr lang="en-US" altLang="zh-CN" sz="4000" kern="0" spc="500" dirty="0">
                <a:solidFill>
                  <a:schemeClr val="tx1">
                    <a:lumMod val="65000"/>
                    <a:lumOff val="35000"/>
                  </a:schemeClr>
                </a:solidFill>
                <a:ea typeface="黑体" charset="0"/>
                <a:cs typeface="黑体" charset="0"/>
                <a:sym typeface="+mn-lt"/>
              </a:rPr>
              <a:t>CONTENTS</a:t>
            </a:r>
            <a:endParaRPr lang="zh-CN" altLang="en-US" sz="3600" kern="0" spc="500" dirty="0">
              <a:solidFill>
                <a:schemeClr val="tx1">
                  <a:lumMod val="65000"/>
                  <a:lumOff val="35000"/>
                </a:schemeClr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3" name="PA_MH_Number_3">
            <a:extLst>
              <a:ext uri="{FF2B5EF4-FFF2-40B4-BE49-F238E27FC236}">
                <a16:creationId xmlns:a16="http://schemas.microsoft.com/office/drawing/2014/main" id="{5F6B0EFB-2332-492E-88E4-57A8A97FF5E2}"/>
              </a:ext>
            </a:extLst>
          </p:cNvPr>
          <p:cNvSpPr/>
          <p:nvPr/>
        </p:nvSpPr>
        <p:spPr>
          <a:xfrm>
            <a:off x="5522842" y="2437284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3</a:t>
            </a:r>
            <a:endParaRPr lang="zh-CN" altLang="en-US" sz="2800" b="1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1" grpId="0"/>
      <p:bldP spid="22" grpId="0"/>
      <p:bldP spid="23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数据分析结果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ea typeface="黑体" charset="0"/>
                <a:cs typeface="黑体" charset="0"/>
                <a:sym typeface="+mn-lt"/>
              </a:rPr>
              <a:t>Data analysis results</a:t>
            </a:r>
          </a:p>
          <a:p>
            <a:pPr algn="ctr"/>
            <a:endParaRPr lang="zh-CN" altLang="en-US" sz="2400" dirty="0">
              <a:solidFill>
                <a:schemeClr val="accent1"/>
              </a:solidFill>
              <a:ea typeface="黑体" charset="0"/>
              <a:cs typeface="黑体" charset="0"/>
              <a:sym typeface="+mn-lt"/>
            </a:endParaRPr>
          </a:p>
        </p:txBody>
      </p:sp>
      <p:grpSp>
        <p:nvGrpSpPr>
          <p:cNvPr id="32" name="Group 1"/>
          <p:cNvGrpSpPr/>
          <p:nvPr/>
        </p:nvGrpSpPr>
        <p:grpSpPr>
          <a:xfrm>
            <a:off x="4664030" y="1268762"/>
            <a:ext cx="2863942" cy="4839824"/>
            <a:chOff x="4664029" y="1268760"/>
            <a:chExt cx="2863942" cy="4839824"/>
          </a:xfrm>
        </p:grpSpPr>
        <p:grpSp>
          <p:nvGrpSpPr>
            <p:cNvPr id="100" name="Group 4"/>
            <p:cNvGrpSpPr/>
            <p:nvPr/>
          </p:nvGrpSpPr>
          <p:grpSpPr>
            <a:xfrm>
              <a:off x="4664029" y="1656040"/>
              <a:ext cx="810434" cy="4444889"/>
              <a:chOff x="2821032" y="55572"/>
              <a:chExt cx="1024606" cy="5619533"/>
            </a:xfrm>
          </p:grpSpPr>
          <p:sp>
            <p:nvSpPr>
              <p:cNvPr id="137" name="Freeform: Shape 5"/>
              <p:cNvSpPr/>
              <p:nvPr/>
            </p:nvSpPr>
            <p:spPr>
              <a:xfrm>
                <a:off x="3403520" y="55572"/>
                <a:ext cx="442118" cy="2858166"/>
              </a:xfrm>
              <a:custGeom>
                <a:avLst/>
                <a:gdLst>
                  <a:gd name="connsiteX0" fmla="*/ 442118 w 442118"/>
                  <a:gd name="connsiteY0" fmla="*/ 0 h 2858166"/>
                  <a:gd name="connsiteX1" fmla="*/ 442118 w 442118"/>
                  <a:gd name="connsiteY1" fmla="*/ 2858166 h 2858166"/>
                  <a:gd name="connsiteX2" fmla="*/ 754 w 442118"/>
                  <a:gd name="connsiteY2" fmla="*/ 2858166 h 2858166"/>
                  <a:gd name="connsiteX3" fmla="*/ 0 w 442118"/>
                  <a:gd name="connsiteY3" fmla="*/ 442094 h 285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18" h="2858166">
                    <a:moveTo>
                      <a:pt x="442118" y="0"/>
                    </a:moveTo>
                    <a:lnTo>
                      <a:pt x="442118" y="2858166"/>
                    </a:lnTo>
                    <a:lnTo>
                      <a:pt x="754" y="2858166"/>
                    </a:lnTo>
                    <a:lnTo>
                      <a:pt x="0" y="442094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grpSp>
            <p:nvGrpSpPr>
              <p:cNvPr id="138" name="Group 6"/>
              <p:cNvGrpSpPr/>
              <p:nvPr/>
            </p:nvGrpSpPr>
            <p:grpSpPr>
              <a:xfrm>
                <a:off x="2825078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40" name="Freeform: Shape 8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1" name="Freeform: Shape 9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2" name="Freeform: Shape 10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3" name="Freeform: Shape 11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4" name="Freeform: Shape 12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5" name="Freeform: Shape 13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6" name="Freeform: Shape 14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7" name="Freeform: Shape 15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39" name="Freeform: Shape 7"/>
              <p:cNvSpPr/>
              <p:nvPr/>
            </p:nvSpPr>
            <p:spPr>
              <a:xfrm>
                <a:off x="2821032" y="2904063"/>
                <a:ext cx="1024606" cy="394498"/>
              </a:xfrm>
              <a:custGeom>
                <a:avLst/>
                <a:gdLst>
                  <a:gd name="connsiteX0" fmla="*/ 583250 w 1024606"/>
                  <a:gd name="connsiteY0" fmla="*/ 0 h 394498"/>
                  <a:gd name="connsiteX1" fmla="*/ 1024606 w 1024606"/>
                  <a:gd name="connsiteY1" fmla="*/ 0 h 394498"/>
                  <a:gd name="connsiteX2" fmla="*/ 1024606 w 1024606"/>
                  <a:gd name="connsiteY2" fmla="*/ 15312 h 394498"/>
                  <a:gd name="connsiteX3" fmla="*/ 1016263 w 1024606"/>
                  <a:gd name="connsiteY3" fmla="*/ 15312 h 394498"/>
                  <a:gd name="connsiteX4" fmla="*/ 733496 w 1024606"/>
                  <a:gd name="connsiteY4" fmla="*/ 394498 h 394498"/>
                  <a:gd name="connsiteX5" fmla="*/ 0 w 1024606"/>
                  <a:gd name="connsiteY5" fmla="*/ 394498 h 394498"/>
                  <a:gd name="connsiteX6" fmla="*/ 582488 w 1024606"/>
                  <a:gd name="connsiteY6" fmla="*/ 4232 h 394498"/>
                  <a:gd name="connsiteX7" fmla="*/ 583251 w 1024606"/>
                  <a:gd name="connsiteY7" fmla="*/ 4232 h 3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606" h="394498">
                    <a:moveTo>
                      <a:pt x="583250" y="0"/>
                    </a:moveTo>
                    <a:lnTo>
                      <a:pt x="1024606" y="0"/>
                    </a:lnTo>
                    <a:lnTo>
                      <a:pt x="1024606" y="15312"/>
                    </a:lnTo>
                    <a:cubicBezTo>
                      <a:pt x="1024606" y="15312"/>
                      <a:pt x="1016263" y="15312"/>
                      <a:pt x="1016263" y="15312"/>
                    </a:cubicBezTo>
                    <a:lnTo>
                      <a:pt x="733496" y="394498"/>
                    </a:lnTo>
                    <a:lnTo>
                      <a:pt x="0" y="394498"/>
                    </a:lnTo>
                    <a:lnTo>
                      <a:pt x="582488" y="4232"/>
                    </a:lnTo>
                    <a:lnTo>
                      <a:pt x="583251" y="423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1" name="Group 16"/>
            <p:cNvGrpSpPr/>
            <p:nvPr/>
          </p:nvGrpSpPr>
          <p:grpSpPr>
            <a:xfrm>
              <a:off x="5424027" y="1288477"/>
              <a:ext cx="588535" cy="4812453"/>
              <a:chOff x="3781881" y="-409127"/>
              <a:chExt cx="744067" cy="6084232"/>
            </a:xfrm>
          </p:grpSpPr>
          <p:sp>
            <p:nvSpPr>
              <p:cNvPr id="126" name="Freeform: Shape 17"/>
              <p:cNvSpPr/>
              <p:nvPr/>
            </p:nvSpPr>
            <p:spPr>
              <a:xfrm>
                <a:off x="4076403" y="-409127"/>
                <a:ext cx="447081" cy="3322865"/>
              </a:xfrm>
              <a:custGeom>
                <a:avLst/>
                <a:gdLst>
                  <a:gd name="connsiteX0" fmla="*/ 447081 w 447081"/>
                  <a:gd name="connsiteY0" fmla="*/ 0 h 3322865"/>
                  <a:gd name="connsiteX1" fmla="*/ 447081 w 447081"/>
                  <a:gd name="connsiteY1" fmla="*/ 3322865 h 3322865"/>
                  <a:gd name="connsiteX2" fmla="*/ 0 w 447081"/>
                  <a:gd name="connsiteY2" fmla="*/ 3322865 h 3322865"/>
                  <a:gd name="connsiteX3" fmla="*/ 0 w 447081"/>
                  <a:gd name="connsiteY3" fmla="*/ 441737 h 332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081" h="3322865">
                    <a:moveTo>
                      <a:pt x="447081" y="0"/>
                    </a:moveTo>
                    <a:lnTo>
                      <a:pt x="447081" y="3322865"/>
                    </a:lnTo>
                    <a:lnTo>
                      <a:pt x="0" y="3322865"/>
                    </a:lnTo>
                    <a:lnTo>
                      <a:pt x="0" y="44173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grpSp>
            <p:nvGrpSpPr>
              <p:cNvPr id="127" name="Group 18"/>
              <p:cNvGrpSpPr/>
              <p:nvPr/>
            </p:nvGrpSpPr>
            <p:grpSpPr>
              <a:xfrm>
                <a:off x="3784347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29" name="Freeform: Shape 20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0" name="Freeform: Shape 21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1" name="Freeform: Shape 22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2" name="Freeform: Shape 23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3" name="Freeform: Shape 24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4" name="Freeform: Shape 25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5" name="Freeform: Shape 26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6" name="Freeform: Shape 27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28" name="Freeform: Shape 19"/>
              <p:cNvSpPr/>
              <p:nvPr/>
            </p:nvSpPr>
            <p:spPr>
              <a:xfrm>
                <a:off x="3781881" y="2882462"/>
                <a:ext cx="744067" cy="407175"/>
              </a:xfrm>
              <a:custGeom>
                <a:avLst/>
                <a:gdLst>
                  <a:gd name="connsiteX0" fmla="*/ 293195 w 744067"/>
                  <a:gd name="connsiteY0" fmla="*/ 0 h 407175"/>
                  <a:gd name="connsiteX1" fmla="*/ 740276 w 744067"/>
                  <a:gd name="connsiteY1" fmla="*/ 0 h 407175"/>
                  <a:gd name="connsiteX2" fmla="*/ 740276 w 744067"/>
                  <a:gd name="connsiteY2" fmla="*/ 16883 h 407175"/>
                  <a:gd name="connsiteX3" fmla="*/ 744033 w 744067"/>
                  <a:gd name="connsiteY3" fmla="*/ 406821 h 407175"/>
                  <a:gd name="connsiteX4" fmla="*/ 744067 w 744067"/>
                  <a:gd name="connsiteY4" fmla="*/ 406821 h 407175"/>
                  <a:gd name="connsiteX5" fmla="*/ 744067 w 744067"/>
                  <a:gd name="connsiteY5" fmla="*/ 407175 h 407175"/>
                  <a:gd name="connsiteX6" fmla="*/ 0 w 744067"/>
                  <a:gd name="connsiteY6" fmla="*/ 407175 h 407175"/>
                  <a:gd name="connsiteX7" fmla="*/ 0 w 744067"/>
                  <a:gd name="connsiteY7" fmla="*/ 406821 h 407175"/>
                  <a:gd name="connsiteX8" fmla="*/ 2413 w 744067"/>
                  <a:gd name="connsiteY8" fmla="*/ 406821 h 407175"/>
                  <a:gd name="connsiteX9" fmla="*/ 293195 w 744067"/>
                  <a:gd name="connsiteY9" fmla="*/ 16883 h 40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4067" h="407175">
                    <a:moveTo>
                      <a:pt x="293195" y="0"/>
                    </a:moveTo>
                    <a:lnTo>
                      <a:pt x="740276" y="0"/>
                    </a:lnTo>
                    <a:lnTo>
                      <a:pt x="740276" y="16883"/>
                    </a:lnTo>
                    <a:lnTo>
                      <a:pt x="744033" y="406821"/>
                    </a:lnTo>
                    <a:cubicBezTo>
                      <a:pt x="744033" y="406821"/>
                      <a:pt x="744067" y="406821"/>
                      <a:pt x="744067" y="406821"/>
                    </a:cubicBezTo>
                    <a:lnTo>
                      <a:pt x="744067" y="407175"/>
                    </a:lnTo>
                    <a:lnTo>
                      <a:pt x="0" y="407175"/>
                    </a:lnTo>
                    <a:lnTo>
                      <a:pt x="0" y="406821"/>
                    </a:lnTo>
                    <a:lnTo>
                      <a:pt x="2413" y="406821"/>
                    </a:lnTo>
                    <a:lnTo>
                      <a:pt x="293195" y="1688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2" name="Group 28"/>
            <p:cNvGrpSpPr/>
            <p:nvPr/>
          </p:nvGrpSpPr>
          <p:grpSpPr>
            <a:xfrm>
              <a:off x="6174966" y="1268760"/>
              <a:ext cx="588536" cy="4832171"/>
              <a:chOff x="4731262" y="-434054"/>
              <a:chExt cx="744067" cy="6109159"/>
            </a:xfrm>
          </p:grpSpPr>
          <p:grpSp>
            <p:nvGrpSpPr>
              <p:cNvPr id="115" name="Group 29"/>
              <p:cNvGrpSpPr/>
              <p:nvPr/>
            </p:nvGrpSpPr>
            <p:grpSpPr>
              <a:xfrm>
                <a:off x="4736192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18" name="Freeform: Shape 32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9" name="Freeform: Shape 33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0" name="Freeform: Shape 34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1" name="Freeform: Shape 35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2" name="Freeform: Shape 36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3" name="Freeform: Shape 37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4" name="Freeform: Shape 38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5" name="Freeform: Shape 39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16" name="Freeform: Shape 30"/>
              <p:cNvSpPr/>
              <p:nvPr/>
            </p:nvSpPr>
            <p:spPr>
              <a:xfrm flipH="1">
                <a:off x="4731262" y="2882462"/>
                <a:ext cx="744067" cy="407175"/>
              </a:xfrm>
              <a:custGeom>
                <a:avLst/>
                <a:gdLst>
                  <a:gd name="connsiteX0" fmla="*/ 293195 w 744067"/>
                  <a:gd name="connsiteY0" fmla="*/ 0 h 407175"/>
                  <a:gd name="connsiteX1" fmla="*/ 740276 w 744067"/>
                  <a:gd name="connsiteY1" fmla="*/ 0 h 407175"/>
                  <a:gd name="connsiteX2" fmla="*/ 740276 w 744067"/>
                  <a:gd name="connsiteY2" fmla="*/ 16883 h 407175"/>
                  <a:gd name="connsiteX3" fmla="*/ 744033 w 744067"/>
                  <a:gd name="connsiteY3" fmla="*/ 406821 h 407175"/>
                  <a:gd name="connsiteX4" fmla="*/ 744067 w 744067"/>
                  <a:gd name="connsiteY4" fmla="*/ 406821 h 407175"/>
                  <a:gd name="connsiteX5" fmla="*/ 744067 w 744067"/>
                  <a:gd name="connsiteY5" fmla="*/ 407175 h 407175"/>
                  <a:gd name="connsiteX6" fmla="*/ 0 w 744067"/>
                  <a:gd name="connsiteY6" fmla="*/ 407175 h 407175"/>
                  <a:gd name="connsiteX7" fmla="*/ 0 w 744067"/>
                  <a:gd name="connsiteY7" fmla="*/ 406821 h 407175"/>
                  <a:gd name="connsiteX8" fmla="*/ 2413 w 744067"/>
                  <a:gd name="connsiteY8" fmla="*/ 406821 h 407175"/>
                  <a:gd name="connsiteX9" fmla="*/ 293195 w 744067"/>
                  <a:gd name="connsiteY9" fmla="*/ 16883 h 40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4067" h="407175">
                    <a:moveTo>
                      <a:pt x="293195" y="0"/>
                    </a:moveTo>
                    <a:lnTo>
                      <a:pt x="740276" y="0"/>
                    </a:lnTo>
                    <a:lnTo>
                      <a:pt x="740276" y="16883"/>
                    </a:lnTo>
                    <a:lnTo>
                      <a:pt x="744033" y="406821"/>
                    </a:lnTo>
                    <a:cubicBezTo>
                      <a:pt x="744033" y="406821"/>
                      <a:pt x="744067" y="406821"/>
                      <a:pt x="744067" y="406821"/>
                    </a:cubicBezTo>
                    <a:lnTo>
                      <a:pt x="744067" y="407175"/>
                    </a:lnTo>
                    <a:lnTo>
                      <a:pt x="0" y="407175"/>
                    </a:lnTo>
                    <a:lnTo>
                      <a:pt x="0" y="406821"/>
                    </a:lnTo>
                    <a:lnTo>
                      <a:pt x="2413" y="406821"/>
                    </a:lnTo>
                    <a:lnTo>
                      <a:pt x="293195" y="1688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117" name="Freeform: Shape 31"/>
              <p:cNvSpPr/>
              <p:nvPr/>
            </p:nvSpPr>
            <p:spPr>
              <a:xfrm flipH="1">
                <a:off x="4736192" y="-434054"/>
                <a:ext cx="447081" cy="3322865"/>
              </a:xfrm>
              <a:custGeom>
                <a:avLst/>
                <a:gdLst>
                  <a:gd name="connsiteX0" fmla="*/ 447081 w 447081"/>
                  <a:gd name="connsiteY0" fmla="*/ 0 h 3322865"/>
                  <a:gd name="connsiteX1" fmla="*/ 447081 w 447081"/>
                  <a:gd name="connsiteY1" fmla="*/ 3322865 h 3322865"/>
                  <a:gd name="connsiteX2" fmla="*/ 0 w 447081"/>
                  <a:gd name="connsiteY2" fmla="*/ 3322865 h 3322865"/>
                  <a:gd name="connsiteX3" fmla="*/ 0 w 447081"/>
                  <a:gd name="connsiteY3" fmla="*/ 441737 h 332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081" h="3322865">
                    <a:moveTo>
                      <a:pt x="447081" y="0"/>
                    </a:moveTo>
                    <a:lnTo>
                      <a:pt x="447081" y="3322865"/>
                    </a:lnTo>
                    <a:lnTo>
                      <a:pt x="0" y="3322865"/>
                    </a:lnTo>
                    <a:lnTo>
                      <a:pt x="0" y="441737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3" name="Group 40"/>
            <p:cNvGrpSpPr/>
            <p:nvPr/>
          </p:nvGrpSpPr>
          <p:grpSpPr>
            <a:xfrm>
              <a:off x="6706556" y="1656039"/>
              <a:ext cx="821415" cy="4452545"/>
              <a:chOff x="5403333" y="55571"/>
              <a:chExt cx="1038489" cy="5629210"/>
            </a:xfrm>
          </p:grpSpPr>
          <p:grpSp>
            <p:nvGrpSpPr>
              <p:cNvPr id="104" name="Group 41"/>
              <p:cNvGrpSpPr/>
              <p:nvPr/>
            </p:nvGrpSpPr>
            <p:grpSpPr>
              <a:xfrm>
                <a:off x="5685573" y="3298561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07" name="Freeform: Shape 44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08" name="Freeform: Shape 45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09" name="Freeform: Shape 46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0" name="Freeform: Shape 47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1" name="Freeform: Shape 48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2" name="Freeform: Shape 49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3" name="Freeform: Shape 50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4" name="Freeform: Shape 51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05" name="Freeform: Shape 42"/>
              <p:cNvSpPr/>
              <p:nvPr/>
            </p:nvSpPr>
            <p:spPr>
              <a:xfrm flipH="1">
                <a:off x="5417216" y="2913738"/>
                <a:ext cx="1024606" cy="394498"/>
              </a:xfrm>
              <a:custGeom>
                <a:avLst/>
                <a:gdLst>
                  <a:gd name="connsiteX0" fmla="*/ 583250 w 1024606"/>
                  <a:gd name="connsiteY0" fmla="*/ 0 h 394498"/>
                  <a:gd name="connsiteX1" fmla="*/ 1024606 w 1024606"/>
                  <a:gd name="connsiteY1" fmla="*/ 0 h 394498"/>
                  <a:gd name="connsiteX2" fmla="*/ 1024606 w 1024606"/>
                  <a:gd name="connsiteY2" fmla="*/ 15312 h 394498"/>
                  <a:gd name="connsiteX3" fmla="*/ 1016263 w 1024606"/>
                  <a:gd name="connsiteY3" fmla="*/ 15312 h 394498"/>
                  <a:gd name="connsiteX4" fmla="*/ 733496 w 1024606"/>
                  <a:gd name="connsiteY4" fmla="*/ 394498 h 394498"/>
                  <a:gd name="connsiteX5" fmla="*/ 0 w 1024606"/>
                  <a:gd name="connsiteY5" fmla="*/ 394498 h 394498"/>
                  <a:gd name="connsiteX6" fmla="*/ 582488 w 1024606"/>
                  <a:gd name="connsiteY6" fmla="*/ 4232 h 394498"/>
                  <a:gd name="connsiteX7" fmla="*/ 583251 w 1024606"/>
                  <a:gd name="connsiteY7" fmla="*/ 4232 h 3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606" h="394498">
                    <a:moveTo>
                      <a:pt x="583250" y="0"/>
                    </a:moveTo>
                    <a:lnTo>
                      <a:pt x="1024606" y="0"/>
                    </a:lnTo>
                    <a:lnTo>
                      <a:pt x="1024606" y="15312"/>
                    </a:lnTo>
                    <a:cubicBezTo>
                      <a:pt x="1024606" y="15312"/>
                      <a:pt x="1016263" y="15312"/>
                      <a:pt x="1016263" y="15312"/>
                    </a:cubicBezTo>
                    <a:lnTo>
                      <a:pt x="733496" y="394498"/>
                    </a:lnTo>
                    <a:lnTo>
                      <a:pt x="0" y="394498"/>
                    </a:lnTo>
                    <a:lnTo>
                      <a:pt x="582488" y="4232"/>
                    </a:lnTo>
                    <a:lnTo>
                      <a:pt x="583251" y="423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106" name="Freeform: Shape 43"/>
              <p:cNvSpPr/>
              <p:nvPr/>
            </p:nvSpPr>
            <p:spPr>
              <a:xfrm flipH="1">
                <a:off x="5403333" y="55571"/>
                <a:ext cx="442118" cy="2858166"/>
              </a:xfrm>
              <a:custGeom>
                <a:avLst/>
                <a:gdLst>
                  <a:gd name="connsiteX0" fmla="*/ 442118 w 442118"/>
                  <a:gd name="connsiteY0" fmla="*/ 0 h 2858166"/>
                  <a:gd name="connsiteX1" fmla="*/ 442118 w 442118"/>
                  <a:gd name="connsiteY1" fmla="*/ 2858166 h 2858166"/>
                  <a:gd name="connsiteX2" fmla="*/ 754 w 442118"/>
                  <a:gd name="connsiteY2" fmla="*/ 2858166 h 2858166"/>
                  <a:gd name="connsiteX3" fmla="*/ 0 w 442118"/>
                  <a:gd name="connsiteY3" fmla="*/ 442094 h 285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18" h="2858166">
                    <a:moveTo>
                      <a:pt x="442118" y="0"/>
                    </a:moveTo>
                    <a:lnTo>
                      <a:pt x="442118" y="2858166"/>
                    </a:lnTo>
                    <a:lnTo>
                      <a:pt x="754" y="2858166"/>
                    </a:lnTo>
                    <a:lnTo>
                      <a:pt x="0" y="442094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</p:grpSp>
      <p:grpSp>
        <p:nvGrpSpPr>
          <p:cNvPr id="58" name="Group 52"/>
          <p:cNvGrpSpPr/>
          <p:nvPr/>
        </p:nvGrpSpPr>
        <p:grpSpPr>
          <a:xfrm>
            <a:off x="2085205" y="2361144"/>
            <a:ext cx="4286617" cy="1363699"/>
            <a:chOff x="2104342" y="2815365"/>
            <a:chExt cx="4286617" cy="1363699"/>
          </a:xfrm>
        </p:grpSpPr>
        <p:sp>
          <p:nvSpPr>
            <p:cNvPr id="98" name="Oval 53"/>
            <p:cNvSpPr/>
            <p:nvPr/>
          </p:nvSpPr>
          <p:spPr>
            <a:xfrm>
              <a:off x="2757941" y="2877577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9" name="Arc 54"/>
            <p:cNvSpPr/>
            <p:nvPr/>
          </p:nvSpPr>
          <p:spPr>
            <a:xfrm rot="152113" flipH="1">
              <a:off x="2104342" y="2815365"/>
              <a:ext cx="4286617" cy="1363699"/>
            </a:xfrm>
            <a:prstGeom prst="arc">
              <a:avLst>
                <a:gd name="adj1" fmla="val 12596661"/>
                <a:gd name="adj2" fmla="val 20489397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59" name="Group 55"/>
          <p:cNvGrpSpPr/>
          <p:nvPr/>
        </p:nvGrpSpPr>
        <p:grpSpPr>
          <a:xfrm>
            <a:off x="1808785" y="2060317"/>
            <a:ext cx="816643" cy="816643"/>
            <a:chOff x="1871467" y="2541432"/>
            <a:chExt cx="816642" cy="816643"/>
          </a:xfrm>
        </p:grpSpPr>
        <p:sp>
          <p:nvSpPr>
            <p:cNvPr id="96" name="Oval 56"/>
            <p:cNvSpPr/>
            <p:nvPr/>
          </p:nvSpPr>
          <p:spPr>
            <a:xfrm>
              <a:off x="1871467" y="2541432"/>
              <a:ext cx="816642" cy="8166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7" name="Freeform: Shape 57"/>
            <p:cNvSpPr/>
            <p:nvPr/>
          </p:nvSpPr>
          <p:spPr bwMode="auto">
            <a:xfrm>
              <a:off x="2112377" y="2786950"/>
              <a:ext cx="378492" cy="378490"/>
            </a:xfrm>
            <a:custGeom>
              <a:avLst/>
              <a:gdLst>
                <a:gd name="T0" fmla="*/ 197644 w 21600"/>
                <a:gd name="T1" fmla="*/ 197644 h 21592"/>
                <a:gd name="T2" fmla="*/ 197644 w 21600"/>
                <a:gd name="T3" fmla="*/ 197644 h 21592"/>
                <a:gd name="T4" fmla="*/ 197644 w 21600"/>
                <a:gd name="T5" fmla="*/ 197644 h 21592"/>
                <a:gd name="T6" fmla="*/ 197644 w 21600"/>
                <a:gd name="T7" fmla="*/ 197644 h 2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2">
                  <a:moveTo>
                    <a:pt x="16719" y="11484"/>
                  </a:moveTo>
                  <a:cubicBezTo>
                    <a:pt x="16972" y="11823"/>
                    <a:pt x="17102" y="12217"/>
                    <a:pt x="17111" y="12666"/>
                  </a:cubicBezTo>
                  <a:cubicBezTo>
                    <a:pt x="17118" y="13118"/>
                    <a:pt x="16986" y="13503"/>
                    <a:pt x="16719" y="13825"/>
                  </a:cubicBezTo>
                  <a:lnTo>
                    <a:pt x="10660" y="21039"/>
                  </a:lnTo>
                  <a:cubicBezTo>
                    <a:pt x="10393" y="21361"/>
                    <a:pt x="10061" y="21530"/>
                    <a:pt x="9664" y="21548"/>
                  </a:cubicBezTo>
                  <a:cubicBezTo>
                    <a:pt x="9270" y="21568"/>
                    <a:pt x="8950" y="21398"/>
                    <a:pt x="8704" y="21039"/>
                  </a:cubicBezTo>
                  <a:lnTo>
                    <a:pt x="991" y="10768"/>
                  </a:lnTo>
                  <a:cubicBezTo>
                    <a:pt x="721" y="10408"/>
                    <a:pt x="488" y="9960"/>
                    <a:pt x="293" y="9416"/>
                  </a:cubicBezTo>
                  <a:cubicBezTo>
                    <a:pt x="98" y="8878"/>
                    <a:pt x="0" y="8375"/>
                    <a:pt x="0" y="7918"/>
                  </a:cubicBezTo>
                  <a:lnTo>
                    <a:pt x="0" y="1668"/>
                  </a:lnTo>
                  <a:cubicBezTo>
                    <a:pt x="0" y="1216"/>
                    <a:pt x="134" y="825"/>
                    <a:pt x="401" y="497"/>
                  </a:cubicBezTo>
                  <a:cubicBezTo>
                    <a:pt x="671" y="166"/>
                    <a:pt x="1003" y="0"/>
                    <a:pt x="1392" y="0"/>
                  </a:cubicBezTo>
                  <a:lnTo>
                    <a:pt x="6619" y="0"/>
                  </a:lnTo>
                  <a:cubicBezTo>
                    <a:pt x="6811" y="0"/>
                    <a:pt x="7016" y="28"/>
                    <a:pt x="7237" y="83"/>
                  </a:cubicBezTo>
                  <a:cubicBezTo>
                    <a:pt x="7456" y="138"/>
                    <a:pt x="7677" y="224"/>
                    <a:pt x="7899" y="336"/>
                  </a:cubicBezTo>
                  <a:cubicBezTo>
                    <a:pt x="8120" y="451"/>
                    <a:pt x="8332" y="580"/>
                    <a:pt x="8524" y="724"/>
                  </a:cubicBezTo>
                  <a:cubicBezTo>
                    <a:pt x="8719" y="865"/>
                    <a:pt x="8880" y="1021"/>
                    <a:pt x="9005" y="1185"/>
                  </a:cubicBezTo>
                  <a:lnTo>
                    <a:pt x="16719" y="11484"/>
                  </a:lnTo>
                  <a:close/>
                  <a:moveTo>
                    <a:pt x="3603" y="5922"/>
                  </a:moveTo>
                  <a:cubicBezTo>
                    <a:pt x="3964" y="5922"/>
                    <a:pt x="4279" y="5761"/>
                    <a:pt x="4548" y="5441"/>
                  </a:cubicBezTo>
                  <a:cubicBezTo>
                    <a:pt x="4815" y="5116"/>
                    <a:pt x="4952" y="4740"/>
                    <a:pt x="4952" y="4311"/>
                  </a:cubicBezTo>
                  <a:cubicBezTo>
                    <a:pt x="4952" y="3862"/>
                    <a:pt x="4815" y="3477"/>
                    <a:pt x="4548" y="3160"/>
                  </a:cubicBezTo>
                  <a:cubicBezTo>
                    <a:pt x="4281" y="2844"/>
                    <a:pt x="3966" y="2686"/>
                    <a:pt x="3603" y="2686"/>
                  </a:cubicBezTo>
                  <a:cubicBezTo>
                    <a:pt x="3227" y="2686"/>
                    <a:pt x="2908" y="2844"/>
                    <a:pt x="2643" y="3160"/>
                  </a:cubicBezTo>
                  <a:cubicBezTo>
                    <a:pt x="2378" y="3477"/>
                    <a:pt x="2246" y="3862"/>
                    <a:pt x="2246" y="4311"/>
                  </a:cubicBezTo>
                  <a:cubicBezTo>
                    <a:pt x="2246" y="4739"/>
                    <a:pt x="2378" y="5116"/>
                    <a:pt x="2643" y="5441"/>
                  </a:cubicBezTo>
                  <a:cubicBezTo>
                    <a:pt x="2905" y="5761"/>
                    <a:pt x="3225" y="5922"/>
                    <a:pt x="3603" y="5922"/>
                  </a:cubicBezTo>
                  <a:moveTo>
                    <a:pt x="21198" y="11510"/>
                  </a:moveTo>
                  <a:cubicBezTo>
                    <a:pt x="21465" y="11852"/>
                    <a:pt x="21599" y="12252"/>
                    <a:pt x="21599" y="12709"/>
                  </a:cubicBezTo>
                  <a:cubicBezTo>
                    <a:pt x="21599" y="13167"/>
                    <a:pt x="21465" y="13558"/>
                    <a:pt x="21198" y="13880"/>
                  </a:cubicBezTo>
                  <a:lnTo>
                    <a:pt x="15163" y="21093"/>
                  </a:lnTo>
                  <a:cubicBezTo>
                    <a:pt x="14896" y="21415"/>
                    <a:pt x="14564" y="21582"/>
                    <a:pt x="14174" y="21591"/>
                  </a:cubicBezTo>
                  <a:cubicBezTo>
                    <a:pt x="13782" y="21600"/>
                    <a:pt x="13450" y="21433"/>
                    <a:pt x="13183" y="21093"/>
                  </a:cubicBezTo>
                  <a:lnTo>
                    <a:pt x="13044" y="20903"/>
                  </a:lnTo>
                  <a:lnTo>
                    <a:pt x="18963" y="13825"/>
                  </a:lnTo>
                  <a:cubicBezTo>
                    <a:pt x="19230" y="13503"/>
                    <a:pt x="19365" y="13118"/>
                    <a:pt x="19360" y="12660"/>
                  </a:cubicBezTo>
                  <a:cubicBezTo>
                    <a:pt x="19355" y="12206"/>
                    <a:pt x="19223" y="11812"/>
                    <a:pt x="18963" y="11484"/>
                  </a:cubicBezTo>
                  <a:lnTo>
                    <a:pt x="11247" y="1185"/>
                  </a:lnTo>
                  <a:cubicBezTo>
                    <a:pt x="11009" y="865"/>
                    <a:pt x="10689" y="604"/>
                    <a:pt x="10282" y="408"/>
                  </a:cubicBezTo>
                  <a:cubicBezTo>
                    <a:pt x="9873" y="210"/>
                    <a:pt x="9484" y="83"/>
                    <a:pt x="9109" y="28"/>
                  </a:cubicBezTo>
                  <a:lnTo>
                    <a:pt x="11112" y="28"/>
                  </a:lnTo>
                  <a:cubicBezTo>
                    <a:pt x="11502" y="28"/>
                    <a:pt x="11935" y="141"/>
                    <a:pt x="12406" y="365"/>
                  </a:cubicBezTo>
                  <a:cubicBezTo>
                    <a:pt x="12878" y="589"/>
                    <a:pt x="13236" y="874"/>
                    <a:pt x="13481" y="1213"/>
                  </a:cubicBezTo>
                  <a:lnTo>
                    <a:pt x="21198" y="115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0" name="Group 58"/>
          <p:cNvGrpSpPr/>
          <p:nvPr/>
        </p:nvGrpSpPr>
        <p:grpSpPr>
          <a:xfrm>
            <a:off x="6154555" y="2349405"/>
            <a:ext cx="4303436" cy="1330558"/>
            <a:chOff x="6090031" y="2877577"/>
            <a:chExt cx="4303436" cy="1330558"/>
          </a:xfrm>
        </p:grpSpPr>
        <p:sp>
          <p:nvSpPr>
            <p:cNvPr id="94" name="Oval 59"/>
            <p:cNvSpPr/>
            <p:nvPr/>
          </p:nvSpPr>
          <p:spPr>
            <a:xfrm>
              <a:off x="9175494" y="2898900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5" name="Arc 60"/>
            <p:cNvSpPr/>
            <p:nvPr/>
          </p:nvSpPr>
          <p:spPr>
            <a:xfrm flipH="1">
              <a:off x="6090031" y="2877577"/>
              <a:ext cx="4303436" cy="1330558"/>
            </a:xfrm>
            <a:prstGeom prst="arc">
              <a:avLst>
                <a:gd name="adj1" fmla="val 12596661"/>
                <a:gd name="adj2" fmla="val 20457581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409057" y="2013263"/>
            <a:ext cx="816643" cy="816643"/>
            <a:chOff x="9344533" y="2541432"/>
            <a:chExt cx="816643" cy="816643"/>
          </a:xfrm>
        </p:grpSpPr>
        <p:sp>
          <p:nvSpPr>
            <p:cNvPr id="92" name="Oval 62"/>
            <p:cNvSpPr/>
            <p:nvPr/>
          </p:nvSpPr>
          <p:spPr>
            <a:xfrm>
              <a:off x="9344533" y="2541432"/>
              <a:ext cx="816643" cy="816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3" name="Freeform: Shape 63"/>
            <p:cNvSpPr>
              <a:spLocks noChangeAspect="1"/>
            </p:cNvSpPr>
            <p:nvPr/>
          </p:nvSpPr>
          <p:spPr bwMode="auto">
            <a:xfrm>
              <a:off x="9597064" y="2707433"/>
              <a:ext cx="370080" cy="479758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2" name="Group 64"/>
          <p:cNvGrpSpPr/>
          <p:nvPr/>
        </p:nvGrpSpPr>
        <p:grpSpPr>
          <a:xfrm>
            <a:off x="3481991" y="2971562"/>
            <a:ext cx="2860188" cy="2579529"/>
            <a:chOff x="3335626" y="3067990"/>
            <a:chExt cx="2860188" cy="2579529"/>
          </a:xfrm>
        </p:grpSpPr>
        <p:sp>
          <p:nvSpPr>
            <p:cNvPr id="90" name="Oval 65"/>
            <p:cNvSpPr/>
            <p:nvPr/>
          </p:nvSpPr>
          <p:spPr>
            <a:xfrm>
              <a:off x="3386275" y="4837692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1" name="Arc 66"/>
            <p:cNvSpPr/>
            <p:nvPr/>
          </p:nvSpPr>
          <p:spPr>
            <a:xfrm rot="20899889" flipH="1">
              <a:off x="3335626" y="3067990"/>
              <a:ext cx="2860188" cy="2579529"/>
            </a:xfrm>
            <a:prstGeom prst="arc">
              <a:avLst>
                <a:gd name="adj1" fmla="val 12957838"/>
                <a:gd name="adj2" fmla="val 525263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3" name="Group 67"/>
          <p:cNvGrpSpPr/>
          <p:nvPr/>
        </p:nvGrpSpPr>
        <p:grpSpPr>
          <a:xfrm>
            <a:off x="3226025" y="4934136"/>
            <a:ext cx="816643" cy="816643"/>
            <a:chOff x="3891185" y="4779146"/>
            <a:chExt cx="816642" cy="816643"/>
          </a:xfrm>
        </p:grpSpPr>
        <p:sp>
          <p:nvSpPr>
            <p:cNvPr id="82" name="Oval 68"/>
            <p:cNvSpPr/>
            <p:nvPr/>
          </p:nvSpPr>
          <p:spPr>
            <a:xfrm>
              <a:off x="3891185" y="4779146"/>
              <a:ext cx="816642" cy="816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grpSp>
          <p:nvGrpSpPr>
            <p:cNvPr id="83" name="Group 69"/>
            <p:cNvGrpSpPr/>
            <p:nvPr/>
          </p:nvGrpSpPr>
          <p:grpSpPr>
            <a:xfrm>
              <a:off x="4095044" y="4989694"/>
              <a:ext cx="463335" cy="395531"/>
              <a:chOff x="3440113" y="1050925"/>
              <a:chExt cx="390525" cy="333376"/>
            </a:xfrm>
            <a:solidFill>
              <a:schemeClr val="bg1"/>
            </a:solidFill>
          </p:grpSpPr>
          <p:sp>
            <p:nvSpPr>
              <p:cNvPr id="84" name="Freeform: Shape 70"/>
              <p:cNvSpPr/>
              <p:nvPr/>
            </p:nvSpPr>
            <p:spPr bwMode="auto">
              <a:xfrm>
                <a:off x="3563938" y="1244600"/>
                <a:ext cx="69850" cy="71438"/>
              </a:xfrm>
              <a:custGeom>
                <a:avLst/>
                <a:gdLst>
                  <a:gd name="T0" fmla="*/ 44 w 44"/>
                  <a:gd name="T1" fmla="*/ 25 h 45"/>
                  <a:gd name="T2" fmla="*/ 19 w 44"/>
                  <a:gd name="T3" fmla="*/ 0 h 45"/>
                  <a:gd name="T4" fmla="*/ 19 w 44"/>
                  <a:gd name="T5" fmla="*/ 0 h 45"/>
                  <a:gd name="T6" fmla="*/ 0 w 44"/>
                  <a:gd name="T7" fmla="*/ 45 h 45"/>
                  <a:gd name="T8" fmla="*/ 44 w 44"/>
                  <a:gd name="T9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44" y="25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0" y="45"/>
                    </a:lnTo>
                    <a:lnTo>
                      <a:pt x="4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5" name="Rectangle 71"/>
              <p:cNvSpPr/>
              <p:nvPr/>
            </p:nvSpPr>
            <p:spPr bwMode="auto">
              <a:xfrm>
                <a:off x="3633788" y="12842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6" name="Freeform: Shape 72"/>
              <p:cNvSpPr/>
              <p:nvPr/>
            </p:nvSpPr>
            <p:spPr bwMode="auto">
              <a:xfrm>
                <a:off x="3605213" y="1074738"/>
                <a:ext cx="176213" cy="176213"/>
              </a:xfrm>
              <a:custGeom>
                <a:avLst/>
                <a:gdLst>
                  <a:gd name="T0" fmla="*/ 101 w 111"/>
                  <a:gd name="T1" fmla="*/ 0 h 111"/>
                  <a:gd name="T2" fmla="*/ 0 w 111"/>
                  <a:gd name="T3" fmla="*/ 101 h 111"/>
                  <a:gd name="T4" fmla="*/ 10 w 111"/>
                  <a:gd name="T5" fmla="*/ 111 h 111"/>
                  <a:gd name="T6" fmla="*/ 111 w 111"/>
                  <a:gd name="T7" fmla="*/ 10 h 111"/>
                  <a:gd name="T8" fmla="*/ 101 w 111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1">
                    <a:moveTo>
                      <a:pt x="101" y="0"/>
                    </a:moveTo>
                    <a:lnTo>
                      <a:pt x="0" y="101"/>
                    </a:lnTo>
                    <a:lnTo>
                      <a:pt x="10" y="111"/>
                    </a:lnTo>
                    <a:lnTo>
                      <a:pt x="111" y="10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7" name="Freeform: Shape 73"/>
              <p:cNvSpPr/>
              <p:nvPr/>
            </p:nvSpPr>
            <p:spPr bwMode="auto">
              <a:xfrm>
                <a:off x="3629025" y="1098550"/>
                <a:ext cx="177800" cy="177800"/>
              </a:xfrm>
              <a:custGeom>
                <a:avLst/>
                <a:gdLst>
                  <a:gd name="T0" fmla="*/ 0 w 112"/>
                  <a:gd name="T1" fmla="*/ 102 h 112"/>
                  <a:gd name="T2" fmla="*/ 10 w 112"/>
                  <a:gd name="T3" fmla="*/ 112 h 112"/>
                  <a:gd name="T4" fmla="*/ 112 w 112"/>
                  <a:gd name="T5" fmla="*/ 12 h 112"/>
                  <a:gd name="T6" fmla="*/ 102 w 112"/>
                  <a:gd name="T7" fmla="*/ 0 h 112"/>
                  <a:gd name="T8" fmla="*/ 0 w 112"/>
                  <a:gd name="T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0" y="102"/>
                    </a:moveTo>
                    <a:lnTo>
                      <a:pt x="10" y="112"/>
                    </a:lnTo>
                    <a:lnTo>
                      <a:pt x="112" y="12"/>
                    </a:lnTo>
                    <a:lnTo>
                      <a:pt x="10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8" name="Freeform: Shape 74"/>
              <p:cNvSpPr/>
              <p:nvPr/>
            </p:nvSpPr>
            <p:spPr bwMode="auto">
              <a:xfrm>
                <a:off x="3775075" y="1050925"/>
                <a:ext cx="55563" cy="52388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4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9" name="Freeform: Shape 75"/>
              <p:cNvSpPr/>
              <p:nvPr/>
            </p:nvSpPr>
            <p:spPr bwMode="auto">
              <a:xfrm>
                <a:off x="3440113" y="1058863"/>
                <a:ext cx="327025" cy="325438"/>
              </a:xfrm>
              <a:custGeom>
                <a:avLst/>
                <a:gdLst>
                  <a:gd name="T0" fmla="*/ 182 w 206"/>
                  <a:gd name="T1" fmla="*/ 180 h 205"/>
                  <a:gd name="T2" fmla="*/ 25 w 206"/>
                  <a:gd name="T3" fmla="*/ 180 h 205"/>
                  <a:gd name="T4" fmla="*/ 25 w 206"/>
                  <a:gd name="T5" fmla="*/ 25 h 205"/>
                  <a:gd name="T6" fmla="*/ 172 w 206"/>
                  <a:gd name="T7" fmla="*/ 25 h 205"/>
                  <a:gd name="T8" fmla="*/ 198 w 206"/>
                  <a:gd name="T9" fmla="*/ 0 h 205"/>
                  <a:gd name="T10" fmla="*/ 0 w 206"/>
                  <a:gd name="T11" fmla="*/ 0 h 205"/>
                  <a:gd name="T12" fmla="*/ 0 w 206"/>
                  <a:gd name="T13" fmla="*/ 205 h 205"/>
                  <a:gd name="T14" fmla="*/ 206 w 206"/>
                  <a:gd name="T15" fmla="*/ 205 h 205"/>
                  <a:gd name="T16" fmla="*/ 206 w 206"/>
                  <a:gd name="T17" fmla="*/ 76 h 205"/>
                  <a:gd name="T18" fmla="*/ 182 w 206"/>
                  <a:gd name="T19" fmla="*/ 101 h 205"/>
                  <a:gd name="T20" fmla="*/ 182 w 206"/>
                  <a:gd name="T21" fmla="*/ 1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205">
                    <a:moveTo>
                      <a:pt x="182" y="180"/>
                    </a:moveTo>
                    <a:lnTo>
                      <a:pt x="25" y="180"/>
                    </a:lnTo>
                    <a:lnTo>
                      <a:pt x="25" y="25"/>
                    </a:lnTo>
                    <a:lnTo>
                      <a:pt x="172" y="25"/>
                    </a:lnTo>
                    <a:lnTo>
                      <a:pt x="198" y="0"/>
                    </a:lnTo>
                    <a:lnTo>
                      <a:pt x="0" y="0"/>
                    </a:lnTo>
                    <a:lnTo>
                      <a:pt x="0" y="205"/>
                    </a:lnTo>
                    <a:lnTo>
                      <a:pt x="206" y="205"/>
                    </a:lnTo>
                    <a:lnTo>
                      <a:pt x="206" y="76"/>
                    </a:lnTo>
                    <a:lnTo>
                      <a:pt x="182" y="101"/>
                    </a:lnTo>
                    <a:lnTo>
                      <a:pt x="182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</p:grpSp>
      <p:grpSp>
        <p:nvGrpSpPr>
          <p:cNvPr id="64" name="Group 76"/>
          <p:cNvGrpSpPr/>
          <p:nvPr/>
        </p:nvGrpSpPr>
        <p:grpSpPr>
          <a:xfrm>
            <a:off x="8142865" y="4898177"/>
            <a:ext cx="816643" cy="816643"/>
            <a:chOff x="7344296" y="4779146"/>
            <a:chExt cx="816643" cy="816643"/>
          </a:xfrm>
        </p:grpSpPr>
        <p:sp>
          <p:nvSpPr>
            <p:cNvPr id="80" name="Oval 77"/>
            <p:cNvSpPr/>
            <p:nvPr/>
          </p:nvSpPr>
          <p:spPr>
            <a:xfrm>
              <a:off x="7344296" y="4779146"/>
              <a:ext cx="816643" cy="8166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81" name="Freeform: Shape 78"/>
            <p:cNvSpPr/>
            <p:nvPr/>
          </p:nvSpPr>
          <p:spPr bwMode="auto">
            <a:xfrm>
              <a:off x="7568960" y="5018428"/>
              <a:ext cx="401781" cy="332570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5" name="Group 79"/>
          <p:cNvGrpSpPr/>
          <p:nvPr/>
        </p:nvGrpSpPr>
        <p:grpSpPr>
          <a:xfrm flipH="1">
            <a:off x="5803118" y="2971561"/>
            <a:ext cx="2860188" cy="2579529"/>
            <a:chOff x="3335626" y="3067990"/>
            <a:chExt cx="2860188" cy="2579529"/>
          </a:xfrm>
        </p:grpSpPr>
        <p:sp>
          <p:nvSpPr>
            <p:cNvPr id="78" name="Oval 80"/>
            <p:cNvSpPr/>
            <p:nvPr/>
          </p:nvSpPr>
          <p:spPr>
            <a:xfrm>
              <a:off x="3386275" y="4837692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79" name="Arc 81"/>
            <p:cNvSpPr/>
            <p:nvPr/>
          </p:nvSpPr>
          <p:spPr>
            <a:xfrm rot="20899889" flipH="1">
              <a:off x="3335626" y="3067990"/>
              <a:ext cx="2860188" cy="2579529"/>
            </a:xfrm>
            <a:prstGeom prst="arc">
              <a:avLst>
                <a:gd name="adj1" fmla="val 12957838"/>
                <a:gd name="adj2" fmla="val 525263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6" name="Group 91"/>
          <p:cNvGrpSpPr/>
          <p:nvPr/>
        </p:nvGrpSpPr>
        <p:grpSpPr>
          <a:xfrm>
            <a:off x="1185707" y="2649680"/>
            <a:ext cx="2287521" cy="767261"/>
            <a:chOff x="4012199" y="1347816"/>
            <a:chExt cx="2322052" cy="767261"/>
          </a:xfrm>
        </p:grpSpPr>
        <p:sp>
          <p:nvSpPr>
            <p:cNvPr id="76" name="TextBox 94"/>
            <p:cNvSpPr txBox="1"/>
            <p:nvPr/>
          </p:nvSpPr>
          <p:spPr>
            <a:xfrm>
              <a:off x="4012199" y="1594037"/>
              <a:ext cx="2322052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  <a:cs typeface="黑体" charset="0"/>
                  <a:sym typeface="+mn-lt"/>
                </a:rPr>
                <a:t>1.</a:t>
              </a:r>
              <a:r>
                <a:rPr lang="zh-CN" altLang="en-US" sz="2400" b="1" dirty="0">
                  <a:ea typeface="黑体" charset="0"/>
                  <a:cs typeface="黑体" charset="0"/>
                  <a:sym typeface="+mn-lt"/>
                </a:rPr>
                <a:t>点赞较低的评论：“华为、美国、中国”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7" name="TextBox 95"/>
            <p:cNvSpPr txBox="1"/>
            <p:nvPr/>
          </p:nvSpPr>
          <p:spPr>
            <a:xfrm>
              <a:off x="5084561" y="1347816"/>
              <a:ext cx="1249690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</a:bodyPr>
            <a:lstStyle/>
            <a:p>
              <a:pPr algn="r"/>
              <a:endParaRPr dirty="0">
                <a:ea typeface="黑体" charset="0"/>
              </a:endParaRPr>
            </a:p>
          </p:txBody>
        </p:sp>
      </p:grpSp>
      <p:sp>
        <p:nvSpPr>
          <p:cNvPr id="74" name="TextBox 97"/>
          <p:cNvSpPr txBox="1"/>
          <p:nvPr/>
        </p:nvSpPr>
        <p:spPr>
          <a:xfrm>
            <a:off x="739760" y="5241071"/>
            <a:ext cx="2285856" cy="8598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a typeface="黑体" charset="0"/>
                <a:cs typeface="黑体" charset="0"/>
                <a:sym typeface="+mn-lt"/>
              </a:rPr>
              <a:t>3.</a:t>
            </a:r>
            <a:r>
              <a:rPr lang="zh-CN" altLang="en-US" sz="2400" b="1" dirty="0">
                <a:ea typeface="黑体" charset="0"/>
                <a:cs typeface="黑体" charset="0"/>
                <a:sym typeface="+mn-lt"/>
              </a:rPr>
              <a:t>点赞较高的评论：“华为、美国、市场”</a:t>
            </a:r>
            <a:endParaRPr sz="2400" b="1" dirty="0">
              <a:ea typeface="黑体" charset="0"/>
            </a:endParaRPr>
          </a:p>
        </p:txBody>
      </p:sp>
      <p:grpSp>
        <p:nvGrpSpPr>
          <p:cNvPr id="68" name="Group 99"/>
          <p:cNvGrpSpPr/>
          <p:nvPr/>
        </p:nvGrpSpPr>
        <p:grpSpPr>
          <a:xfrm>
            <a:off x="8857733" y="2785128"/>
            <a:ext cx="2670540" cy="986636"/>
            <a:chOff x="4012199" y="1207999"/>
            <a:chExt cx="2371249" cy="986636"/>
          </a:xfrm>
        </p:grpSpPr>
        <p:sp>
          <p:nvSpPr>
            <p:cNvPr id="72" name="TextBox 100"/>
            <p:cNvSpPr txBox="1"/>
            <p:nvPr/>
          </p:nvSpPr>
          <p:spPr>
            <a:xfrm>
              <a:off x="4044941" y="1207999"/>
              <a:ext cx="2338507" cy="986636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</a:rPr>
                <a:t>2.</a:t>
              </a:r>
              <a:r>
                <a:rPr lang="zh-CN" altLang="en-US" sz="2400" b="1" dirty="0">
                  <a:ea typeface="黑体" charset="0"/>
                </a:rPr>
                <a:t>点赞中等的评论：“华为、中国、美国”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3" name="TextBox 101"/>
            <p:cNvSpPr txBox="1"/>
            <p:nvPr/>
          </p:nvSpPr>
          <p:spPr>
            <a:xfrm>
              <a:off x="4012199" y="1347816"/>
              <a:ext cx="1093135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endParaRPr dirty="0">
                <a:ea typeface="黑体" charset="0"/>
              </a:endParaRPr>
            </a:p>
          </p:txBody>
        </p:sp>
      </p:grpSp>
      <p:grpSp>
        <p:nvGrpSpPr>
          <p:cNvPr id="69" name="Group 102"/>
          <p:cNvGrpSpPr/>
          <p:nvPr/>
        </p:nvGrpSpPr>
        <p:grpSpPr>
          <a:xfrm>
            <a:off x="9138109" y="4994850"/>
            <a:ext cx="2251335" cy="1106079"/>
            <a:chOff x="4012199" y="1347816"/>
            <a:chExt cx="2322052" cy="1106079"/>
          </a:xfrm>
        </p:grpSpPr>
        <p:sp>
          <p:nvSpPr>
            <p:cNvPr id="70" name="TextBox 103"/>
            <p:cNvSpPr txBox="1"/>
            <p:nvPr/>
          </p:nvSpPr>
          <p:spPr>
            <a:xfrm>
              <a:off x="4012199" y="1594036"/>
              <a:ext cx="2322052" cy="859859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  <a:cs typeface="黑体" charset="0"/>
                  <a:sym typeface="+mn-lt"/>
                </a:rPr>
                <a:t>4.</a:t>
              </a:r>
              <a:r>
                <a:rPr lang="zh-CN" altLang="en-US" sz="2400" b="1" dirty="0">
                  <a:ea typeface="黑体" charset="0"/>
                  <a:cs typeface="黑体" charset="0"/>
                  <a:sym typeface="+mn-lt"/>
                </a:rPr>
                <a:t>点赞极高的评论：“华为、系统、中国”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1" name="TextBox 104"/>
            <p:cNvSpPr txBox="1"/>
            <p:nvPr/>
          </p:nvSpPr>
          <p:spPr>
            <a:xfrm>
              <a:off x="4012199" y="1347816"/>
              <a:ext cx="126977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endParaRPr dirty="0">
                <a:ea typeface="黑体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84C6FC9-F7DB-444F-9687-D81996B7B6EF}"/>
              </a:ext>
            </a:extLst>
          </p:cNvPr>
          <p:cNvSpPr txBox="1"/>
          <p:nvPr/>
        </p:nvSpPr>
        <p:spPr>
          <a:xfrm>
            <a:off x="519245" y="387739"/>
            <a:ext cx="343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</a:rPr>
              <a:t>占比最大的三个词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6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6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数据分析结果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ea typeface="黑体" charset="0"/>
                <a:cs typeface="黑体" charset="0"/>
                <a:sym typeface="+mn-lt"/>
              </a:rPr>
              <a:t>Data analysis results</a:t>
            </a:r>
          </a:p>
          <a:p>
            <a:pPr algn="ctr"/>
            <a:endParaRPr lang="zh-CN" altLang="en-US" sz="2400" dirty="0">
              <a:solidFill>
                <a:schemeClr val="accent1"/>
              </a:solidFill>
              <a:ea typeface="黑体" charset="0"/>
              <a:cs typeface="黑体" charset="0"/>
              <a:sym typeface="+mn-lt"/>
            </a:endParaRPr>
          </a:p>
        </p:txBody>
      </p:sp>
      <p:grpSp>
        <p:nvGrpSpPr>
          <p:cNvPr id="32" name="Group 1"/>
          <p:cNvGrpSpPr/>
          <p:nvPr/>
        </p:nvGrpSpPr>
        <p:grpSpPr>
          <a:xfrm>
            <a:off x="4664030" y="1268762"/>
            <a:ext cx="2863942" cy="4839824"/>
            <a:chOff x="4664029" y="1268760"/>
            <a:chExt cx="2863942" cy="4839824"/>
          </a:xfrm>
        </p:grpSpPr>
        <p:grpSp>
          <p:nvGrpSpPr>
            <p:cNvPr id="100" name="Group 4"/>
            <p:cNvGrpSpPr/>
            <p:nvPr/>
          </p:nvGrpSpPr>
          <p:grpSpPr>
            <a:xfrm>
              <a:off x="4664029" y="1656040"/>
              <a:ext cx="810434" cy="4444889"/>
              <a:chOff x="2821032" y="55572"/>
              <a:chExt cx="1024606" cy="5619533"/>
            </a:xfrm>
          </p:grpSpPr>
          <p:sp>
            <p:nvSpPr>
              <p:cNvPr id="137" name="Freeform: Shape 5"/>
              <p:cNvSpPr/>
              <p:nvPr/>
            </p:nvSpPr>
            <p:spPr>
              <a:xfrm>
                <a:off x="3403520" y="55572"/>
                <a:ext cx="442118" cy="2858166"/>
              </a:xfrm>
              <a:custGeom>
                <a:avLst/>
                <a:gdLst>
                  <a:gd name="connsiteX0" fmla="*/ 442118 w 442118"/>
                  <a:gd name="connsiteY0" fmla="*/ 0 h 2858166"/>
                  <a:gd name="connsiteX1" fmla="*/ 442118 w 442118"/>
                  <a:gd name="connsiteY1" fmla="*/ 2858166 h 2858166"/>
                  <a:gd name="connsiteX2" fmla="*/ 754 w 442118"/>
                  <a:gd name="connsiteY2" fmla="*/ 2858166 h 2858166"/>
                  <a:gd name="connsiteX3" fmla="*/ 0 w 442118"/>
                  <a:gd name="connsiteY3" fmla="*/ 442094 h 285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18" h="2858166">
                    <a:moveTo>
                      <a:pt x="442118" y="0"/>
                    </a:moveTo>
                    <a:lnTo>
                      <a:pt x="442118" y="2858166"/>
                    </a:lnTo>
                    <a:lnTo>
                      <a:pt x="754" y="2858166"/>
                    </a:lnTo>
                    <a:lnTo>
                      <a:pt x="0" y="442094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grpSp>
            <p:nvGrpSpPr>
              <p:cNvPr id="138" name="Group 6"/>
              <p:cNvGrpSpPr/>
              <p:nvPr/>
            </p:nvGrpSpPr>
            <p:grpSpPr>
              <a:xfrm>
                <a:off x="2825078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40" name="Freeform: Shape 8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1" name="Freeform: Shape 9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2" name="Freeform: Shape 10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3" name="Freeform: Shape 11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4" name="Freeform: Shape 12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5" name="Freeform: Shape 13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6" name="Freeform: Shape 14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47" name="Freeform: Shape 15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39" name="Freeform: Shape 7"/>
              <p:cNvSpPr/>
              <p:nvPr/>
            </p:nvSpPr>
            <p:spPr>
              <a:xfrm>
                <a:off x="2821032" y="2904063"/>
                <a:ext cx="1024606" cy="394498"/>
              </a:xfrm>
              <a:custGeom>
                <a:avLst/>
                <a:gdLst>
                  <a:gd name="connsiteX0" fmla="*/ 583250 w 1024606"/>
                  <a:gd name="connsiteY0" fmla="*/ 0 h 394498"/>
                  <a:gd name="connsiteX1" fmla="*/ 1024606 w 1024606"/>
                  <a:gd name="connsiteY1" fmla="*/ 0 h 394498"/>
                  <a:gd name="connsiteX2" fmla="*/ 1024606 w 1024606"/>
                  <a:gd name="connsiteY2" fmla="*/ 15312 h 394498"/>
                  <a:gd name="connsiteX3" fmla="*/ 1016263 w 1024606"/>
                  <a:gd name="connsiteY3" fmla="*/ 15312 h 394498"/>
                  <a:gd name="connsiteX4" fmla="*/ 733496 w 1024606"/>
                  <a:gd name="connsiteY4" fmla="*/ 394498 h 394498"/>
                  <a:gd name="connsiteX5" fmla="*/ 0 w 1024606"/>
                  <a:gd name="connsiteY5" fmla="*/ 394498 h 394498"/>
                  <a:gd name="connsiteX6" fmla="*/ 582488 w 1024606"/>
                  <a:gd name="connsiteY6" fmla="*/ 4232 h 394498"/>
                  <a:gd name="connsiteX7" fmla="*/ 583251 w 1024606"/>
                  <a:gd name="connsiteY7" fmla="*/ 4232 h 3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606" h="394498">
                    <a:moveTo>
                      <a:pt x="583250" y="0"/>
                    </a:moveTo>
                    <a:lnTo>
                      <a:pt x="1024606" y="0"/>
                    </a:lnTo>
                    <a:lnTo>
                      <a:pt x="1024606" y="15312"/>
                    </a:lnTo>
                    <a:cubicBezTo>
                      <a:pt x="1024606" y="15312"/>
                      <a:pt x="1016263" y="15312"/>
                      <a:pt x="1016263" y="15312"/>
                    </a:cubicBezTo>
                    <a:lnTo>
                      <a:pt x="733496" y="394498"/>
                    </a:lnTo>
                    <a:lnTo>
                      <a:pt x="0" y="394498"/>
                    </a:lnTo>
                    <a:lnTo>
                      <a:pt x="582488" y="4232"/>
                    </a:lnTo>
                    <a:lnTo>
                      <a:pt x="583251" y="423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1" name="Group 16"/>
            <p:cNvGrpSpPr/>
            <p:nvPr/>
          </p:nvGrpSpPr>
          <p:grpSpPr>
            <a:xfrm>
              <a:off x="5424027" y="1288477"/>
              <a:ext cx="588535" cy="4812453"/>
              <a:chOff x="3781881" y="-409127"/>
              <a:chExt cx="744067" cy="6084232"/>
            </a:xfrm>
          </p:grpSpPr>
          <p:sp>
            <p:nvSpPr>
              <p:cNvPr id="126" name="Freeform: Shape 17"/>
              <p:cNvSpPr/>
              <p:nvPr/>
            </p:nvSpPr>
            <p:spPr>
              <a:xfrm>
                <a:off x="4076403" y="-409127"/>
                <a:ext cx="447081" cy="3322865"/>
              </a:xfrm>
              <a:custGeom>
                <a:avLst/>
                <a:gdLst>
                  <a:gd name="connsiteX0" fmla="*/ 447081 w 447081"/>
                  <a:gd name="connsiteY0" fmla="*/ 0 h 3322865"/>
                  <a:gd name="connsiteX1" fmla="*/ 447081 w 447081"/>
                  <a:gd name="connsiteY1" fmla="*/ 3322865 h 3322865"/>
                  <a:gd name="connsiteX2" fmla="*/ 0 w 447081"/>
                  <a:gd name="connsiteY2" fmla="*/ 3322865 h 3322865"/>
                  <a:gd name="connsiteX3" fmla="*/ 0 w 447081"/>
                  <a:gd name="connsiteY3" fmla="*/ 441737 h 332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081" h="3322865">
                    <a:moveTo>
                      <a:pt x="447081" y="0"/>
                    </a:moveTo>
                    <a:lnTo>
                      <a:pt x="447081" y="3322865"/>
                    </a:lnTo>
                    <a:lnTo>
                      <a:pt x="0" y="3322865"/>
                    </a:lnTo>
                    <a:lnTo>
                      <a:pt x="0" y="441737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grpSp>
            <p:nvGrpSpPr>
              <p:cNvPr id="127" name="Group 18"/>
              <p:cNvGrpSpPr/>
              <p:nvPr/>
            </p:nvGrpSpPr>
            <p:grpSpPr>
              <a:xfrm>
                <a:off x="3784347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29" name="Freeform: Shape 20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0" name="Freeform: Shape 21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1" name="Freeform: Shape 22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2" name="Freeform: Shape 23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3" name="Freeform: Shape 24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4" name="Freeform: Shape 25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5" name="Freeform: Shape 26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36" name="Freeform: Shape 27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28" name="Freeform: Shape 19"/>
              <p:cNvSpPr/>
              <p:nvPr/>
            </p:nvSpPr>
            <p:spPr>
              <a:xfrm>
                <a:off x="3781881" y="2882462"/>
                <a:ext cx="744067" cy="407175"/>
              </a:xfrm>
              <a:custGeom>
                <a:avLst/>
                <a:gdLst>
                  <a:gd name="connsiteX0" fmla="*/ 293195 w 744067"/>
                  <a:gd name="connsiteY0" fmla="*/ 0 h 407175"/>
                  <a:gd name="connsiteX1" fmla="*/ 740276 w 744067"/>
                  <a:gd name="connsiteY1" fmla="*/ 0 h 407175"/>
                  <a:gd name="connsiteX2" fmla="*/ 740276 w 744067"/>
                  <a:gd name="connsiteY2" fmla="*/ 16883 h 407175"/>
                  <a:gd name="connsiteX3" fmla="*/ 744033 w 744067"/>
                  <a:gd name="connsiteY3" fmla="*/ 406821 h 407175"/>
                  <a:gd name="connsiteX4" fmla="*/ 744067 w 744067"/>
                  <a:gd name="connsiteY4" fmla="*/ 406821 h 407175"/>
                  <a:gd name="connsiteX5" fmla="*/ 744067 w 744067"/>
                  <a:gd name="connsiteY5" fmla="*/ 407175 h 407175"/>
                  <a:gd name="connsiteX6" fmla="*/ 0 w 744067"/>
                  <a:gd name="connsiteY6" fmla="*/ 407175 h 407175"/>
                  <a:gd name="connsiteX7" fmla="*/ 0 w 744067"/>
                  <a:gd name="connsiteY7" fmla="*/ 406821 h 407175"/>
                  <a:gd name="connsiteX8" fmla="*/ 2413 w 744067"/>
                  <a:gd name="connsiteY8" fmla="*/ 406821 h 407175"/>
                  <a:gd name="connsiteX9" fmla="*/ 293195 w 744067"/>
                  <a:gd name="connsiteY9" fmla="*/ 16883 h 40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4067" h="407175">
                    <a:moveTo>
                      <a:pt x="293195" y="0"/>
                    </a:moveTo>
                    <a:lnTo>
                      <a:pt x="740276" y="0"/>
                    </a:lnTo>
                    <a:lnTo>
                      <a:pt x="740276" y="16883"/>
                    </a:lnTo>
                    <a:lnTo>
                      <a:pt x="744033" y="406821"/>
                    </a:lnTo>
                    <a:cubicBezTo>
                      <a:pt x="744033" y="406821"/>
                      <a:pt x="744067" y="406821"/>
                      <a:pt x="744067" y="406821"/>
                    </a:cubicBezTo>
                    <a:lnTo>
                      <a:pt x="744067" y="407175"/>
                    </a:lnTo>
                    <a:lnTo>
                      <a:pt x="0" y="407175"/>
                    </a:lnTo>
                    <a:lnTo>
                      <a:pt x="0" y="406821"/>
                    </a:lnTo>
                    <a:lnTo>
                      <a:pt x="2413" y="406821"/>
                    </a:lnTo>
                    <a:lnTo>
                      <a:pt x="293195" y="16883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2" name="Group 28"/>
            <p:cNvGrpSpPr/>
            <p:nvPr/>
          </p:nvGrpSpPr>
          <p:grpSpPr>
            <a:xfrm>
              <a:off x="6174966" y="1268760"/>
              <a:ext cx="588536" cy="4832171"/>
              <a:chOff x="4731262" y="-434054"/>
              <a:chExt cx="744067" cy="6109159"/>
            </a:xfrm>
          </p:grpSpPr>
          <p:grpSp>
            <p:nvGrpSpPr>
              <p:cNvPr id="115" name="Group 29"/>
              <p:cNvGrpSpPr/>
              <p:nvPr/>
            </p:nvGrpSpPr>
            <p:grpSpPr>
              <a:xfrm>
                <a:off x="4736192" y="3288885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18" name="Freeform: Shape 32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9" name="Freeform: Shape 33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0" name="Freeform: Shape 34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1" name="Freeform: Shape 35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2" name="Freeform: Shape 36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3" name="Freeform: Shape 37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4" name="Freeform: Shape 38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25" name="Freeform: Shape 39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16" name="Freeform: Shape 30"/>
              <p:cNvSpPr/>
              <p:nvPr/>
            </p:nvSpPr>
            <p:spPr>
              <a:xfrm flipH="1">
                <a:off x="4731262" y="2882462"/>
                <a:ext cx="744067" cy="407175"/>
              </a:xfrm>
              <a:custGeom>
                <a:avLst/>
                <a:gdLst>
                  <a:gd name="connsiteX0" fmla="*/ 293195 w 744067"/>
                  <a:gd name="connsiteY0" fmla="*/ 0 h 407175"/>
                  <a:gd name="connsiteX1" fmla="*/ 740276 w 744067"/>
                  <a:gd name="connsiteY1" fmla="*/ 0 h 407175"/>
                  <a:gd name="connsiteX2" fmla="*/ 740276 w 744067"/>
                  <a:gd name="connsiteY2" fmla="*/ 16883 h 407175"/>
                  <a:gd name="connsiteX3" fmla="*/ 744033 w 744067"/>
                  <a:gd name="connsiteY3" fmla="*/ 406821 h 407175"/>
                  <a:gd name="connsiteX4" fmla="*/ 744067 w 744067"/>
                  <a:gd name="connsiteY4" fmla="*/ 406821 h 407175"/>
                  <a:gd name="connsiteX5" fmla="*/ 744067 w 744067"/>
                  <a:gd name="connsiteY5" fmla="*/ 407175 h 407175"/>
                  <a:gd name="connsiteX6" fmla="*/ 0 w 744067"/>
                  <a:gd name="connsiteY6" fmla="*/ 407175 h 407175"/>
                  <a:gd name="connsiteX7" fmla="*/ 0 w 744067"/>
                  <a:gd name="connsiteY7" fmla="*/ 406821 h 407175"/>
                  <a:gd name="connsiteX8" fmla="*/ 2413 w 744067"/>
                  <a:gd name="connsiteY8" fmla="*/ 406821 h 407175"/>
                  <a:gd name="connsiteX9" fmla="*/ 293195 w 744067"/>
                  <a:gd name="connsiteY9" fmla="*/ 16883 h 40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4067" h="407175">
                    <a:moveTo>
                      <a:pt x="293195" y="0"/>
                    </a:moveTo>
                    <a:lnTo>
                      <a:pt x="740276" y="0"/>
                    </a:lnTo>
                    <a:lnTo>
                      <a:pt x="740276" y="16883"/>
                    </a:lnTo>
                    <a:lnTo>
                      <a:pt x="744033" y="406821"/>
                    </a:lnTo>
                    <a:cubicBezTo>
                      <a:pt x="744033" y="406821"/>
                      <a:pt x="744067" y="406821"/>
                      <a:pt x="744067" y="406821"/>
                    </a:cubicBezTo>
                    <a:lnTo>
                      <a:pt x="744067" y="407175"/>
                    </a:lnTo>
                    <a:lnTo>
                      <a:pt x="0" y="407175"/>
                    </a:lnTo>
                    <a:lnTo>
                      <a:pt x="0" y="406821"/>
                    </a:lnTo>
                    <a:lnTo>
                      <a:pt x="2413" y="406821"/>
                    </a:lnTo>
                    <a:lnTo>
                      <a:pt x="293195" y="1688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117" name="Freeform: Shape 31"/>
              <p:cNvSpPr/>
              <p:nvPr/>
            </p:nvSpPr>
            <p:spPr>
              <a:xfrm flipH="1">
                <a:off x="4736192" y="-434054"/>
                <a:ext cx="447081" cy="3322865"/>
              </a:xfrm>
              <a:custGeom>
                <a:avLst/>
                <a:gdLst>
                  <a:gd name="connsiteX0" fmla="*/ 447081 w 447081"/>
                  <a:gd name="connsiteY0" fmla="*/ 0 h 3322865"/>
                  <a:gd name="connsiteX1" fmla="*/ 447081 w 447081"/>
                  <a:gd name="connsiteY1" fmla="*/ 3322865 h 3322865"/>
                  <a:gd name="connsiteX2" fmla="*/ 0 w 447081"/>
                  <a:gd name="connsiteY2" fmla="*/ 3322865 h 3322865"/>
                  <a:gd name="connsiteX3" fmla="*/ 0 w 447081"/>
                  <a:gd name="connsiteY3" fmla="*/ 441737 h 3322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081" h="3322865">
                    <a:moveTo>
                      <a:pt x="447081" y="0"/>
                    </a:moveTo>
                    <a:lnTo>
                      <a:pt x="447081" y="3322865"/>
                    </a:lnTo>
                    <a:lnTo>
                      <a:pt x="0" y="3322865"/>
                    </a:lnTo>
                    <a:lnTo>
                      <a:pt x="0" y="441737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  <p:grpSp>
          <p:nvGrpSpPr>
            <p:cNvPr id="103" name="Group 40"/>
            <p:cNvGrpSpPr/>
            <p:nvPr/>
          </p:nvGrpSpPr>
          <p:grpSpPr>
            <a:xfrm>
              <a:off x="6706556" y="1656039"/>
              <a:ext cx="821415" cy="4452545"/>
              <a:chOff x="5403333" y="55571"/>
              <a:chExt cx="1038489" cy="5629210"/>
            </a:xfrm>
          </p:grpSpPr>
          <p:grpSp>
            <p:nvGrpSpPr>
              <p:cNvPr id="104" name="Group 41"/>
              <p:cNvGrpSpPr/>
              <p:nvPr/>
            </p:nvGrpSpPr>
            <p:grpSpPr>
              <a:xfrm>
                <a:off x="5685573" y="3298561"/>
                <a:ext cx="739137" cy="2386220"/>
                <a:chOff x="3243263" y="1661479"/>
                <a:chExt cx="1125538" cy="4685346"/>
              </a:xfrm>
            </p:grpSpPr>
            <p:sp>
              <p:nvSpPr>
                <p:cNvPr id="107" name="Freeform: Shape 44"/>
                <p:cNvSpPr/>
                <p:nvPr/>
              </p:nvSpPr>
              <p:spPr bwMode="auto">
                <a:xfrm>
                  <a:off x="3243263" y="4722813"/>
                  <a:ext cx="1125538" cy="1624012"/>
                </a:xfrm>
                <a:custGeom>
                  <a:avLst/>
                  <a:gdLst>
                    <a:gd name="T0" fmla="*/ 709 w 709"/>
                    <a:gd name="T1" fmla="*/ 161 h 1023"/>
                    <a:gd name="T2" fmla="*/ 356 w 709"/>
                    <a:gd name="T3" fmla="*/ 1023 h 1023"/>
                    <a:gd name="T4" fmla="*/ 0 w 709"/>
                    <a:gd name="T5" fmla="*/ 161 h 1023"/>
                    <a:gd name="T6" fmla="*/ 0 w 709"/>
                    <a:gd name="T7" fmla="*/ 0 h 1023"/>
                    <a:gd name="T8" fmla="*/ 709 w 709"/>
                    <a:gd name="T9" fmla="*/ 0 h 1023"/>
                    <a:gd name="T10" fmla="*/ 709 w 709"/>
                    <a:gd name="T11" fmla="*/ 161 h 10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9" h="1023">
                      <a:moveTo>
                        <a:pt x="709" y="161"/>
                      </a:moveTo>
                      <a:lnTo>
                        <a:pt x="356" y="1023"/>
                      </a:lnTo>
                      <a:lnTo>
                        <a:pt x="0" y="161"/>
                      </a:lnTo>
                      <a:lnTo>
                        <a:pt x="0" y="0"/>
                      </a:lnTo>
                      <a:lnTo>
                        <a:pt x="709" y="0"/>
                      </a:lnTo>
                      <a:lnTo>
                        <a:pt x="709" y="161"/>
                      </a:lnTo>
                      <a:close/>
                    </a:path>
                  </a:pathLst>
                </a:custGeom>
                <a:solidFill>
                  <a:srgbClr val="DDBDA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08" name="Freeform: Shape 45"/>
                <p:cNvSpPr/>
                <p:nvPr/>
              </p:nvSpPr>
              <p:spPr bwMode="auto">
                <a:xfrm>
                  <a:off x="3243263" y="1661479"/>
                  <a:ext cx="374651" cy="3456623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6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09" name="Freeform: Shape 46"/>
                <p:cNvSpPr/>
                <p:nvPr/>
              </p:nvSpPr>
              <p:spPr bwMode="auto">
                <a:xfrm>
                  <a:off x="3617914" y="1661479"/>
                  <a:ext cx="376238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4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4" y="713"/>
                        <a:pt x="34" y="713"/>
                        <a:pt x="34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2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0" name="Freeform: Shape 47"/>
                <p:cNvSpPr/>
                <p:nvPr/>
              </p:nvSpPr>
              <p:spPr bwMode="auto">
                <a:xfrm>
                  <a:off x="3994150" y="1661479"/>
                  <a:ext cx="374651" cy="3456621"/>
                </a:xfrm>
                <a:custGeom>
                  <a:avLst/>
                  <a:gdLst>
                    <a:gd name="T0" fmla="*/ 0 w 99"/>
                    <a:gd name="T1" fmla="*/ 0 h 718"/>
                    <a:gd name="T2" fmla="*/ 0 w 99"/>
                    <a:gd name="T3" fmla="*/ 673 h 718"/>
                    <a:gd name="T4" fmla="*/ 15 w 99"/>
                    <a:gd name="T5" fmla="*/ 701 h 718"/>
                    <a:gd name="T6" fmla="*/ 35 w 99"/>
                    <a:gd name="T7" fmla="*/ 713 h 718"/>
                    <a:gd name="T8" fmla="*/ 65 w 99"/>
                    <a:gd name="T9" fmla="*/ 713 h 718"/>
                    <a:gd name="T10" fmla="*/ 84 w 99"/>
                    <a:gd name="T11" fmla="*/ 701 h 718"/>
                    <a:gd name="T12" fmla="*/ 99 w 99"/>
                    <a:gd name="T13" fmla="*/ 673 h 718"/>
                    <a:gd name="T14" fmla="*/ 99 w 99"/>
                    <a:gd name="T15" fmla="*/ 0 h 718"/>
                    <a:gd name="T16" fmla="*/ 0 w 99"/>
                    <a:gd name="T1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718">
                      <a:moveTo>
                        <a:pt x="0" y="0"/>
                      </a:move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0" y="683"/>
                        <a:pt x="7" y="695"/>
                        <a:pt x="15" y="701"/>
                      </a:cubicBezTo>
                      <a:cubicBezTo>
                        <a:pt x="35" y="713"/>
                        <a:pt x="35" y="713"/>
                        <a:pt x="35" y="713"/>
                      </a:cubicBezTo>
                      <a:cubicBezTo>
                        <a:pt x="43" y="718"/>
                        <a:pt x="57" y="718"/>
                        <a:pt x="65" y="713"/>
                      </a:cubicBezTo>
                      <a:cubicBezTo>
                        <a:pt x="84" y="701"/>
                        <a:pt x="84" y="701"/>
                        <a:pt x="84" y="701"/>
                      </a:cubicBezTo>
                      <a:cubicBezTo>
                        <a:pt x="93" y="695"/>
                        <a:pt x="99" y="683"/>
                        <a:pt x="99" y="673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1" name="Freeform: Shape 48"/>
                <p:cNvSpPr/>
                <p:nvPr/>
              </p:nvSpPr>
              <p:spPr bwMode="auto">
                <a:xfrm>
                  <a:off x="3243263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6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2" name="Freeform: Shape 49"/>
                <p:cNvSpPr/>
                <p:nvPr/>
              </p:nvSpPr>
              <p:spPr bwMode="auto">
                <a:xfrm>
                  <a:off x="3617913" y="4445000"/>
                  <a:ext cx="376238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4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2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3" name="Freeform: Shape 50"/>
                <p:cNvSpPr/>
                <p:nvPr/>
              </p:nvSpPr>
              <p:spPr bwMode="auto">
                <a:xfrm>
                  <a:off x="3994151" y="4445000"/>
                  <a:ext cx="374650" cy="673100"/>
                </a:xfrm>
                <a:custGeom>
                  <a:avLst/>
                  <a:gdLst>
                    <a:gd name="T0" fmla="*/ 0 w 99"/>
                    <a:gd name="T1" fmla="*/ 0 h 179"/>
                    <a:gd name="T2" fmla="*/ 0 w 99"/>
                    <a:gd name="T3" fmla="*/ 134 h 179"/>
                    <a:gd name="T4" fmla="*/ 15 w 99"/>
                    <a:gd name="T5" fmla="*/ 162 h 179"/>
                    <a:gd name="T6" fmla="*/ 35 w 99"/>
                    <a:gd name="T7" fmla="*/ 174 h 179"/>
                    <a:gd name="T8" fmla="*/ 65 w 99"/>
                    <a:gd name="T9" fmla="*/ 174 h 179"/>
                    <a:gd name="T10" fmla="*/ 84 w 99"/>
                    <a:gd name="T11" fmla="*/ 162 h 179"/>
                    <a:gd name="T12" fmla="*/ 99 w 99"/>
                    <a:gd name="T13" fmla="*/ 134 h 179"/>
                    <a:gd name="T14" fmla="*/ 99 w 99"/>
                    <a:gd name="T15" fmla="*/ 0 h 179"/>
                    <a:gd name="T16" fmla="*/ 0 w 99"/>
                    <a:gd name="T1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79">
                      <a:moveTo>
                        <a:pt x="0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44"/>
                        <a:pt x="7" y="156"/>
                        <a:pt x="15" y="162"/>
                      </a:cubicBezTo>
                      <a:cubicBezTo>
                        <a:pt x="35" y="174"/>
                        <a:pt x="35" y="174"/>
                        <a:pt x="35" y="174"/>
                      </a:cubicBezTo>
                      <a:cubicBezTo>
                        <a:pt x="43" y="179"/>
                        <a:pt x="57" y="179"/>
                        <a:pt x="65" y="174"/>
                      </a:cubicBezTo>
                      <a:cubicBezTo>
                        <a:pt x="84" y="162"/>
                        <a:pt x="84" y="162"/>
                        <a:pt x="84" y="162"/>
                      </a:cubicBezTo>
                      <a:cubicBezTo>
                        <a:pt x="93" y="156"/>
                        <a:pt x="99" y="144"/>
                        <a:pt x="99" y="134"/>
                      </a:cubicBezTo>
                      <a:cubicBezTo>
                        <a:pt x="99" y="0"/>
                        <a:pt x="99" y="0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  <p:sp>
              <p:nvSpPr>
                <p:cNvPr id="114" name="Freeform: Shape 51"/>
                <p:cNvSpPr/>
                <p:nvPr/>
              </p:nvSpPr>
              <p:spPr bwMode="auto">
                <a:xfrm>
                  <a:off x="3614738" y="5854700"/>
                  <a:ext cx="385763" cy="492125"/>
                </a:xfrm>
                <a:custGeom>
                  <a:avLst/>
                  <a:gdLst>
                    <a:gd name="T0" fmla="*/ 51 w 102"/>
                    <a:gd name="T1" fmla="*/ 0 h 131"/>
                    <a:gd name="T2" fmla="*/ 0 w 102"/>
                    <a:gd name="T3" fmla="*/ 6 h 131"/>
                    <a:gd name="T4" fmla="*/ 51 w 102"/>
                    <a:gd name="T5" fmla="*/ 131 h 131"/>
                    <a:gd name="T6" fmla="*/ 102 w 102"/>
                    <a:gd name="T7" fmla="*/ 6 h 131"/>
                    <a:gd name="T8" fmla="*/ 51 w 102"/>
                    <a:gd name="T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131">
                      <a:moveTo>
                        <a:pt x="51" y="0"/>
                      </a:moveTo>
                      <a:cubicBezTo>
                        <a:pt x="33" y="0"/>
                        <a:pt x="16" y="2"/>
                        <a:pt x="0" y="6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85" y="2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6633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ea typeface="黑体" charset="0"/>
                    <a:cs typeface="黑体" charset="0"/>
                    <a:sym typeface="+mn-lt"/>
                  </a:endParaRPr>
                </a:p>
              </p:txBody>
            </p:sp>
          </p:grpSp>
          <p:sp>
            <p:nvSpPr>
              <p:cNvPr id="105" name="Freeform: Shape 42"/>
              <p:cNvSpPr/>
              <p:nvPr/>
            </p:nvSpPr>
            <p:spPr>
              <a:xfrm flipH="1">
                <a:off x="5417216" y="2913738"/>
                <a:ext cx="1024606" cy="394498"/>
              </a:xfrm>
              <a:custGeom>
                <a:avLst/>
                <a:gdLst>
                  <a:gd name="connsiteX0" fmla="*/ 583250 w 1024606"/>
                  <a:gd name="connsiteY0" fmla="*/ 0 h 394498"/>
                  <a:gd name="connsiteX1" fmla="*/ 1024606 w 1024606"/>
                  <a:gd name="connsiteY1" fmla="*/ 0 h 394498"/>
                  <a:gd name="connsiteX2" fmla="*/ 1024606 w 1024606"/>
                  <a:gd name="connsiteY2" fmla="*/ 15312 h 394498"/>
                  <a:gd name="connsiteX3" fmla="*/ 1016263 w 1024606"/>
                  <a:gd name="connsiteY3" fmla="*/ 15312 h 394498"/>
                  <a:gd name="connsiteX4" fmla="*/ 733496 w 1024606"/>
                  <a:gd name="connsiteY4" fmla="*/ 394498 h 394498"/>
                  <a:gd name="connsiteX5" fmla="*/ 0 w 1024606"/>
                  <a:gd name="connsiteY5" fmla="*/ 394498 h 394498"/>
                  <a:gd name="connsiteX6" fmla="*/ 582488 w 1024606"/>
                  <a:gd name="connsiteY6" fmla="*/ 4232 h 394498"/>
                  <a:gd name="connsiteX7" fmla="*/ 583251 w 1024606"/>
                  <a:gd name="connsiteY7" fmla="*/ 4232 h 3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606" h="394498">
                    <a:moveTo>
                      <a:pt x="583250" y="0"/>
                    </a:moveTo>
                    <a:lnTo>
                      <a:pt x="1024606" y="0"/>
                    </a:lnTo>
                    <a:lnTo>
                      <a:pt x="1024606" y="15312"/>
                    </a:lnTo>
                    <a:cubicBezTo>
                      <a:pt x="1024606" y="15312"/>
                      <a:pt x="1016263" y="15312"/>
                      <a:pt x="1016263" y="15312"/>
                    </a:cubicBezTo>
                    <a:lnTo>
                      <a:pt x="733496" y="394498"/>
                    </a:lnTo>
                    <a:lnTo>
                      <a:pt x="0" y="394498"/>
                    </a:lnTo>
                    <a:lnTo>
                      <a:pt x="582488" y="4232"/>
                    </a:lnTo>
                    <a:lnTo>
                      <a:pt x="583251" y="423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106" name="Freeform: Shape 43"/>
              <p:cNvSpPr/>
              <p:nvPr/>
            </p:nvSpPr>
            <p:spPr>
              <a:xfrm flipH="1">
                <a:off x="5403333" y="55571"/>
                <a:ext cx="442118" cy="2858166"/>
              </a:xfrm>
              <a:custGeom>
                <a:avLst/>
                <a:gdLst>
                  <a:gd name="connsiteX0" fmla="*/ 442118 w 442118"/>
                  <a:gd name="connsiteY0" fmla="*/ 0 h 2858166"/>
                  <a:gd name="connsiteX1" fmla="*/ 442118 w 442118"/>
                  <a:gd name="connsiteY1" fmla="*/ 2858166 h 2858166"/>
                  <a:gd name="connsiteX2" fmla="*/ 754 w 442118"/>
                  <a:gd name="connsiteY2" fmla="*/ 2858166 h 2858166"/>
                  <a:gd name="connsiteX3" fmla="*/ 0 w 442118"/>
                  <a:gd name="connsiteY3" fmla="*/ 442094 h 285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118" h="2858166">
                    <a:moveTo>
                      <a:pt x="442118" y="0"/>
                    </a:moveTo>
                    <a:lnTo>
                      <a:pt x="442118" y="2858166"/>
                    </a:lnTo>
                    <a:lnTo>
                      <a:pt x="754" y="2858166"/>
                    </a:lnTo>
                    <a:lnTo>
                      <a:pt x="0" y="442094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</p:grpSp>
      <p:grpSp>
        <p:nvGrpSpPr>
          <p:cNvPr id="58" name="Group 52"/>
          <p:cNvGrpSpPr/>
          <p:nvPr/>
        </p:nvGrpSpPr>
        <p:grpSpPr>
          <a:xfrm>
            <a:off x="2085205" y="2361144"/>
            <a:ext cx="4286617" cy="1363699"/>
            <a:chOff x="2104342" y="2815365"/>
            <a:chExt cx="4286617" cy="1363699"/>
          </a:xfrm>
        </p:grpSpPr>
        <p:sp>
          <p:nvSpPr>
            <p:cNvPr id="98" name="Oval 53"/>
            <p:cNvSpPr/>
            <p:nvPr/>
          </p:nvSpPr>
          <p:spPr>
            <a:xfrm>
              <a:off x="2757941" y="2877577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9" name="Arc 54"/>
            <p:cNvSpPr/>
            <p:nvPr/>
          </p:nvSpPr>
          <p:spPr>
            <a:xfrm rot="152113" flipH="1">
              <a:off x="2104342" y="2815365"/>
              <a:ext cx="4286617" cy="1363699"/>
            </a:xfrm>
            <a:prstGeom prst="arc">
              <a:avLst>
                <a:gd name="adj1" fmla="val 12596661"/>
                <a:gd name="adj2" fmla="val 20489397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59" name="Group 55"/>
          <p:cNvGrpSpPr/>
          <p:nvPr/>
        </p:nvGrpSpPr>
        <p:grpSpPr>
          <a:xfrm>
            <a:off x="1808785" y="2060317"/>
            <a:ext cx="816643" cy="816643"/>
            <a:chOff x="1871467" y="2541432"/>
            <a:chExt cx="816642" cy="816643"/>
          </a:xfrm>
        </p:grpSpPr>
        <p:sp>
          <p:nvSpPr>
            <p:cNvPr id="96" name="Oval 56"/>
            <p:cNvSpPr/>
            <p:nvPr/>
          </p:nvSpPr>
          <p:spPr>
            <a:xfrm>
              <a:off x="1871467" y="2541432"/>
              <a:ext cx="816642" cy="8166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7" name="Freeform: Shape 57"/>
            <p:cNvSpPr/>
            <p:nvPr/>
          </p:nvSpPr>
          <p:spPr bwMode="auto">
            <a:xfrm>
              <a:off x="2112377" y="2786950"/>
              <a:ext cx="378492" cy="378490"/>
            </a:xfrm>
            <a:custGeom>
              <a:avLst/>
              <a:gdLst>
                <a:gd name="T0" fmla="*/ 197644 w 21600"/>
                <a:gd name="T1" fmla="*/ 197644 h 21592"/>
                <a:gd name="T2" fmla="*/ 197644 w 21600"/>
                <a:gd name="T3" fmla="*/ 197644 h 21592"/>
                <a:gd name="T4" fmla="*/ 197644 w 21600"/>
                <a:gd name="T5" fmla="*/ 197644 h 21592"/>
                <a:gd name="T6" fmla="*/ 197644 w 21600"/>
                <a:gd name="T7" fmla="*/ 197644 h 2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2">
                  <a:moveTo>
                    <a:pt x="16719" y="11484"/>
                  </a:moveTo>
                  <a:cubicBezTo>
                    <a:pt x="16972" y="11823"/>
                    <a:pt x="17102" y="12217"/>
                    <a:pt x="17111" y="12666"/>
                  </a:cubicBezTo>
                  <a:cubicBezTo>
                    <a:pt x="17118" y="13118"/>
                    <a:pt x="16986" y="13503"/>
                    <a:pt x="16719" y="13825"/>
                  </a:cubicBezTo>
                  <a:lnTo>
                    <a:pt x="10660" y="21039"/>
                  </a:lnTo>
                  <a:cubicBezTo>
                    <a:pt x="10393" y="21361"/>
                    <a:pt x="10061" y="21530"/>
                    <a:pt x="9664" y="21548"/>
                  </a:cubicBezTo>
                  <a:cubicBezTo>
                    <a:pt x="9270" y="21568"/>
                    <a:pt x="8950" y="21398"/>
                    <a:pt x="8704" y="21039"/>
                  </a:cubicBezTo>
                  <a:lnTo>
                    <a:pt x="991" y="10768"/>
                  </a:lnTo>
                  <a:cubicBezTo>
                    <a:pt x="721" y="10408"/>
                    <a:pt x="488" y="9960"/>
                    <a:pt x="293" y="9416"/>
                  </a:cubicBezTo>
                  <a:cubicBezTo>
                    <a:pt x="98" y="8878"/>
                    <a:pt x="0" y="8375"/>
                    <a:pt x="0" y="7918"/>
                  </a:cubicBezTo>
                  <a:lnTo>
                    <a:pt x="0" y="1668"/>
                  </a:lnTo>
                  <a:cubicBezTo>
                    <a:pt x="0" y="1216"/>
                    <a:pt x="134" y="825"/>
                    <a:pt x="401" y="497"/>
                  </a:cubicBezTo>
                  <a:cubicBezTo>
                    <a:pt x="671" y="166"/>
                    <a:pt x="1003" y="0"/>
                    <a:pt x="1392" y="0"/>
                  </a:cubicBezTo>
                  <a:lnTo>
                    <a:pt x="6619" y="0"/>
                  </a:lnTo>
                  <a:cubicBezTo>
                    <a:pt x="6811" y="0"/>
                    <a:pt x="7016" y="28"/>
                    <a:pt x="7237" y="83"/>
                  </a:cubicBezTo>
                  <a:cubicBezTo>
                    <a:pt x="7456" y="138"/>
                    <a:pt x="7677" y="224"/>
                    <a:pt x="7899" y="336"/>
                  </a:cubicBezTo>
                  <a:cubicBezTo>
                    <a:pt x="8120" y="451"/>
                    <a:pt x="8332" y="580"/>
                    <a:pt x="8524" y="724"/>
                  </a:cubicBezTo>
                  <a:cubicBezTo>
                    <a:pt x="8719" y="865"/>
                    <a:pt x="8880" y="1021"/>
                    <a:pt x="9005" y="1185"/>
                  </a:cubicBezTo>
                  <a:lnTo>
                    <a:pt x="16719" y="11484"/>
                  </a:lnTo>
                  <a:close/>
                  <a:moveTo>
                    <a:pt x="3603" y="5922"/>
                  </a:moveTo>
                  <a:cubicBezTo>
                    <a:pt x="3964" y="5922"/>
                    <a:pt x="4279" y="5761"/>
                    <a:pt x="4548" y="5441"/>
                  </a:cubicBezTo>
                  <a:cubicBezTo>
                    <a:pt x="4815" y="5116"/>
                    <a:pt x="4952" y="4740"/>
                    <a:pt x="4952" y="4311"/>
                  </a:cubicBezTo>
                  <a:cubicBezTo>
                    <a:pt x="4952" y="3862"/>
                    <a:pt x="4815" y="3477"/>
                    <a:pt x="4548" y="3160"/>
                  </a:cubicBezTo>
                  <a:cubicBezTo>
                    <a:pt x="4281" y="2844"/>
                    <a:pt x="3966" y="2686"/>
                    <a:pt x="3603" y="2686"/>
                  </a:cubicBezTo>
                  <a:cubicBezTo>
                    <a:pt x="3227" y="2686"/>
                    <a:pt x="2908" y="2844"/>
                    <a:pt x="2643" y="3160"/>
                  </a:cubicBezTo>
                  <a:cubicBezTo>
                    <a:pt x="2378" y="3477"/>
                    <a:pt x="2246" y="3862"/>
                    <a:pt x="2246" y="4311"/>
                  </a:cubicBezTo>
                  <a:cubicBezTo>
                    <a:pt x="2246" y="4739"/>
                    <a:pt x="2378" y="5116"/>
                    <a:pt x="2643" y="5441"/>
                  </a:cubicBezTo>
                  <a:cubicBezTo>
                    <a:pt x="2905" y="5761"/>
                    <a:pt x="3225" y="5922"/>
                    <a:pt x="3603" y="5922"/>
                  </a:cubicBezTo>
                  <a:moveTo>
                    <a:pt x="21198" y="11510"/>
                  </a:moveTo>
                  <a:cubicBezTo>
                    <a:pt x="21465" y="11852"/>
                    <a:pt x="21599" y="12252"/>
                    <a:pt x="21599" y="12709"/>
                  </a:cubicBezTo>
                  <a:cubicBezTo>
                    <a:pt x="21599" y="13167"/>
                    <a:pt x="21465" y="13558"/>
                    <a:pt x="21198" y="13880"/>
                  </a:cubicBezTo>
                  <a:lnTo>
                    <a:pt x="15163" y="21093"/>
                  </a:lnTo>
                  <a:cubicBezTo>
                    <a:pt x="14896" y="21415"/>
                    <a:pt x="14564" y="21582"/>
                    <a:pt x="14174" y="21591"/>
                  </a:cubicBezTo>
                  <a:cubicBezTo>
                    <a:pt x="13782" y="21600"/>
                    <a:pt x="13450" y="21433"/>
                    <a:pt x="13183" y="21093"/>
                  </a:cubicBezTo>
                  <a:lnTo>
                    <a:pt x="13044" y="20903"/>
                  </a:lnTo>
                  <a:lnTo>
                    <a:pt x="18963" y="13825"/>
                  </a:lnTo>
                  <a:cubicBezTo>
                    <a:pt x="19230" y="13503"/>
                    <a:pt x="19365" y="13118"/>
                    <a:pt x="19360" y="12660"/>
                  </a:cubicBezTo>
                  <a:cubicBezTo>
                    <a:pt x="19355" y="12206"/>
                    <a:pt x="19223" y="11812"/>
                    <a:pt x="18963" y="11484"/>
                  </a:cubicBezTo>
                  <a:lnTo>
                    <a:pt x="11247" y="1185"/>
                  </a:lnTo>
                  <a:cubicBezTo>
                    <a:pt x="11009" y="865"/>
                    <a:pt x="10689" y="604"/>
                    <a:pt x="10282" y="408"/>
                  </a:cubicBezTo>
                  <a:cubicBezTo>
                    <a:pt x="9873" y="210"/>
                    <a:pt x="9484" y="83"/>
                    <a:pt x="9109" y="28"/>
                  </a:cubicBezTo>
                  <a:lnTo>
                    <a:pt x="11112" y="28"/>
                  </a:lnTo>
                  <a:cubicBezTo>
                    <a:pt x="11502" y="28"/>
                    <a:pt x="11935" y="141"/>
                    <a:pt x="12406" y="365"/>
                  </a:cubicBezTo>
                  <a:cubicBezTo>
                    <a:pt x="12878" y="589"/>
                    <a:pt x="13236" y="874"/>
                    <a:pt x="13481" y="1213"/>
                  </a:cubicBezTo>
                  <a:lnTo>
                    <a:pt x="21198" y="115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0" name="Group 58"/>
          <p:cNvGrpSpPr/>
          <p:nvPr/>
        </p:nvGrpSpPr>
        <p:grpSpPr>
          <a:xfrm>
            <a:off x="6154555" y="2349405"/>
            <a:ext cx="4303436" cy="1330558"/>
            <a:chOff x="6090031" y="2877577"/>
            <a:chExt cx="4303436" cy="1330558"/>
          </a:xfrm>
        </p:grpSpPr>
        <p:sp>
          <p:nvSpPr>
            <p:cNvPr id="94" name="Oval 59"/>
            <p:cNvSpPr/>
            <p:nvPr/>
          </p:nvSpPr>
          <p:spPr>
            <a:xfrm>
              <a:off x="9175494" y="2898900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5" name="Arc 60"/>
            <p:cNvSpPr/>
            <p:nvPr/>
          </p:nvSpPr>
          <p:spPr>
            <a:xfrm flipH="1">
              <a:off x="6090031" y="2877577"/>
              <a:ext cx="4303436" cy="1330558"/>
            </a:xfrm>
            <a:prstGeom prst="arc">
              <a:avLst>
                <a:gd name="adj1" fmla="val 12596661"/>
                <a:gd name="adj2" fmla="val 20457581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409057" y="2013263"/>
            <a:ext cx="816643" cy="816643"/>
            <a:chOff x="9344533" y="2541432"/>
            <a:chExt cx="816643" cy="816643"/>
          </a:xfrm>
        </p:grpSpPr>
        <p:sp>
          <p:nvSpPr>
            <p:cNvPr id="92" name="Oval 62"/>
            <p:cNvSpPr/>
            <p:nvPr/>
          </p:nvSpPr>
          <p:spPr>
            <a:xfrm>
              <a:off x="9344533" y="2541432"/>
              <a:ext cx="816643" cy="8166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3" name="Freeform: Shape 63"/>
            <p:cNvSpPr>
              <a:spLocks noChangeAspect="1"/>
            </p:cNvSpPr>
            <p:nvPr/>
          </p:nvSpPr>
          <p:spPr bwMode="auto">
            <a:xfrm>
              <a:off x="9597064" y="2707433"/>
              <a:ext cx="370080" cy="479758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2" name="Group 64"/>
          <p:cNvGrpSpPr/>
          <p:nvPr/>
        </p:nvGrpSpPr>
        <p:grpSpPr>
          <a:xfrm>
            <a:off x="3481991" y="2971562"/>
            <a:ext cx="2860188" cy="2579529"/>
            <a:chOff x="3335626" y="3067990"/>
            <a:chExt cx="2860188" cy="2579529"/>
          </a:xfrm>
        </p:grpSpPr>
        <p:sp>
          <p:nvSpPr>
            <p:cNvPr id="90" name="Oval 65"/>
            <p:cNvSpPr/>
            <p:nvPr/>
          </p:nvSpPr>
          <p:spPr>
            <a:xfrm>
              <a:off x="3386275" y="4837692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91" name="Arc 66"/>
            <p:cNvSpPr/>
            <p:nvPr/>
          </p:nvSpPr>
          <p:spPr>
            <a:xfrm rot="20899889" flipH="1">
              <a:off x="3335626" y="3067990"/>
              <a:ext cx="2860188" cy="2579529"/>
            </a:xfrm>
            <a:prstGeom prst="arc">
              <a:avLst>
                <a:gd name="adj1" fmla="val 12957838"/>
                <a:gd name="adj2" fmla="val 525263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3" name="Group 67"/>
          <p:cNvGrpSpPr/>
          <p:nvPr/>
        </p:nvGrpSpPr>
        <p:grpSpPr>
          <a:xfrm>
            <a:off x="3226025" y="4934136"/>
            <a:ext cx="816643" cy="816643"/>
            <a:chOff x="3891185" y="4779146"/>
            <a:chExt cx="816642" cy="816643"/>
          </a:xfrm>
        </p:grpSpPr>
        <p:sp>
          <p:nvSpPr>
            <p:cNvPr id="82" name="Oval 68"/>
            <p:cNvSpPr/>
            <p:nvPr/>
          </p:nvSpPr>
          <p:spPr>
            <a:xfrm>
              <a:off x="3891185" y="4779146"/>
              <a:ext cx="816642" cy="8166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grpSp>
          <p:nvGrpSpPr>
            <p:cNvPr id="83" name="Group 69"/>
            <p:cNvGrpSpPr/>
            <p:nvPr/>
          </p:nvGrpSpPr>
          <p:grpSpPr>
            <a:xfrm>
              <a:off x="4095044" y="4989694"/>
              <a:ext cx="463335" cy="395531"/>
              <a:chOff x="3440113" y="1050925"/>
              <a:chExt cx="390525" cy="333376"/>
            </a:xfrm>
            <a:solidFill>
              <a:schemeClr val="bg1"/>
            </a:solidFill>
          </p:grpSpPr>
          <p:sp>
            <p:nvSpPr>
              <p:cNvPr id="84" name="Freeform: Shape 70"/>
              <p:cNvSpPr/>
              <p:nvPr/>
            </p:nvSpPr>
            <p:spPr bwMode="auto">
              <a:xfrm>
                <a:off x="3563938" y="1244600"/>
                <a:ext cx="69850" cy="71438"/>
              </a:xfrm>
              <a:custGeom>
                <a:avLst/>
                <a:gdLst>
                  <a:gd name="T0" fmla="*/ 44 w 44"/>
                  <a:gd name="T1" fmla="*/ 25 h 45"/>
                  <a:gd name="T2" fmla="*/ 19 w 44"/>
                  <a:gd name="T3" fmla="*/ 0 h 45"/>
                  <a:gd name="T4" fmla="*/ 19 w 44"/>
                  <a:gd name="T5" fmla="*/ 0 h 45"/>
                  <a:gd name="T6" fmla="*/ 0 w 44"/>
                  <a:gd name="T7" fmla="*/ 45 h 45"/>
                  <a:gd name="T8" fmla="*/ 44 w 44"/>
                  <a:gd name="T9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44" y="25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0" y="45"/>
                    </a:lnTo>
                    <a:lnTo>
                      <a:pt x="4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5" name="Rectangle 71"/>
              <p:cNvSpPr/>
              <p:nvPr/>
            </p:nvSpPr>
            <p:spPr bwMode="auto">
              <a:xfrm>
                <a:off x="3633788" y="12842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6" name="Freeform: Shape 72"/>
              <p:cNvSpPr/>
              <p:nvPr/>
            </p:nvSpPr>
            <p:spPr bwMode="auto">
              <a:xfrm>
                <a:off x="3605213" y="1074738"/>
                <a:ext cx="176213" cy="176213"/>
              </a:xfrm>
              <a:custGeom>
                <a:avLst/>
                <a:gdLst>
                  <a:gd name="T0" fmla="*/ 101 w 111"/>
                  <a:gd name="T1" fmla="*/ 0 h 111"/>
                  <a:gd name="T2" fmla="*/ 0 w 111"/>
                  <a:gd name="T3" fmla="*/ 101 h 111"/>
                  <a:gd name="T4" fmla="*/ 10 w 111"/>
                  <a:gd name="T5" fmla="*/ 111 h 111"/>
                  <a:gd name="T6" fmla="*/ 111 w 111"/>
                  <a:gd name="T7" fmla="*/ 10 h 111"/>
                  <a:gd name="T8" fmla="*/ 101 w 111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1">
                    <a:moveTo>
                      <a:pt x="101" y="0"/>
                    </a:moveTo>
                    <a:lnTo>
                      <a:pt x="0" y="101"/>
                    </a:lnTo>
                    <a:lnTo>
                      <a:pt x="10" y="111"/>
                    </a:lnTo>
                    <a:lnTo>
                      <a:pt x="111" y="10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7" name="Freeform: Shape 73"/>
              <p:cNvSpPr/>
              <p:nvPr/>
            </p:nvSpPr>
            <p:spPr bwMode="auto">
              <a:xfrm>
                <a:off x="3629025" y="1098550"/>
                <a:ext cx="177800" cy="177800"/>
              </a:xfrm>
              <a:custGeom>
                <a:avLst/>
                <a:gdLst>
                  <a:gd name="T0" fmla="*/ 0 w 112"/>
                  <a:gd name="T1" fmla="*/ 102 h 112"/>
                  <a:gd name="T2" fmla="*/ 10 w 112"/>
                  <a:gd name="T3" fmla="*/ 112 h 112"/>
                  <a:gd name="T4" fmla="*/ 112 w 112"/>
                  <a:gd name="T5" fmla="*/ 12 h 112"/>
                  <a:gd name="T6" fmla="*/ 102 w 112"/>
                  <a:gd name="T7" fmla="*/ 0 h 112"/>
                  <a:gd name="T8" fmla="*/ 0 w 112"/>
                  <a:gd name="T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0" y="102"/>
                    </a:moveTo>
                    <a:lnTo>
                      <a:pt x="10" y="112"/>
                    </a:lnTo>
                    <a:lnTo>
                      <a:pt x="112" y="12"/>
                    </a:lnTo>
                    <a:lnTo>
                      <a:pt x="10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8" name="Freeform: Shape 74"/>
              <p:cNvSpPr/>
              <p:nvPr/>
            </p:nvSpPr>
            <p:spPr bwMode="auto">
              <a:xfrm>
                <a:off x="3775075" y="1050925"/>
                <a:ext cx="55563" cy="52388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4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  <p:sp>
            <p:nvSpPr>
              <p:cNvPr id="89" name="Freeform: Shape 75"/>
              <p:cNvSpPr/>
              <p:nvPr/>
            </p:nvSpPr>
            <p:spPr bwMode="auto">
              <a:xfrm>
                <a:off x="3440113" y="1058863"/>
                <a:ext cx="327025" cy="325438"/>
              </a:xfrm>
              <a:custGeom>
                <a:avLst/>
                <a:gdLst>
                  <a:gd name="T0" fmla="*/ 182 w 206"/>
                  <a:gd name="T1" fmla="*/ 180 h 205"/>
                  <a:gd name="T2" fmla="*/ 25 w 206"/>
                  <a:gd name="T3" fmla="*/ 180 h 205"/>
                  <a:gd name="T4" fmla="*/ 25 w 206"/>
                  <a:gd name="T5" fmla="*/ 25 h 205"/>
                  <a:gd name="T6" fmla="*/ 172 w 206"/>
                  <a:gd name="T7" fmla="*/ 25 h 205"/>
                  <a:gd name="T8" fmla="*/ 198 w 206"/>
                  <a:gd name="T9" fmla="*/ 0 h 205"/>
                  <a:gd name="T10" fmla="*/ 0 w 206"/>
                  <a:gd name="T11" fmla="*/ 0 h 205"/>
                  <a:gd name="T12" fmla="*/ 0 w 206"/>
                  <a:gd name="T13" fmla="*/ 205 h 205"/>
                  <a:gd name="T14" fmla="*/ 206 w 206"/>
                  <a:gd name="T15" fmla="*/ 205 h 205"/>
                  <a:gd name="T16" fmla="*/ 206 w 206"/>
                  <a:gd name="T17" fmla="*/ 76 h 205"/>
                  <a:gd name="T18" fmla="*/ 182 w 206"/>
                  <a:gd name="T19" fmla="*/ 101 h 205"/>
                  <a:gd name="T20" fmla="*/ 182 w 206"/>
                  <a:gd name="T21" fmla="*/ 1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205">
                    <a:moveTo>
                      <a:pt x="182" y="180"/>
                    </a:moveTo>
                    <a:lnTo>
                      <a:pt x="25" y="180"/>
                    </a:lnTo>
                    <a:lnTo>
                      <a:pt x="25" y="25"/>
                    </a:lnTo>
                    <a:lnTo>
                      <a:pt x="172" y="25"/>
                    </a:lnTo>
                    <a:lnTo>
                      <a:pt x="198" y="0"/>
                    </a:lnTo>
                    <a:lnTo>
                      <a:pt x="0" y="0"/>
                    </a:lnTo>
                    <a:lnTo>
                      <a:pt x="0" y="205"/>
                    </a:lnTo>
                    <a:lnTo>
                      <a:pt x="206" y="205"/>
                    </a:lnTo>
                    <a:lnTo>
                      <a:pt x="206" y="76"/>
                    </a:lnTo>
                    <a:lnTo>
                      <a:pt x="182" y="101"/>
                    </a:lnTo>
                    <a:lnTo>
                      <a:pt x="182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ea typeface="黑体" charset="0"/>
                  <a:cs typeface="黑体" charset="0"/>
                  <a:sym typeface="+mn-lt"/>
                </a:endParaRPr>
              </a:p>
            </p:txBody>
          </p:sp>
        </p:grpSp>
      </p:grpSp>
      <p:grpSp>
        <p:nvGrpSpPr>
          <p:cNvPr id="64" name="Group 76"/>
          <p:cNvGrpSpPr/>
          <p:nvPr/>
        </p:nvGrpSpPr>
        <p:grpSpPr>
          <a:xfrm>
            <a:off x="8142865" y="4898177"/>
            <a:ext cx="816643" cy="816643"/>
            <a:chOff x="7344296" y="4779146"/>
            <a:chExt cx="816643" cy="816643"/>
          </a:xfrm>
        </p:grpSpPr>
        <p:sp>
          <p:nvSpPr>
            <p:cNvPr id="80" name="Oval 77"/>
            <p:cNvSpPr/>
            <p:nvPr/>
          </p:nvSpPr>
          <p:spPr>
            <a:xfrm>
              <a:off x="7344296" y="4779146"/>
              <a:ext cx="816643" cy="8166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81" name="Freeform: Shape 78"/>
            <p:cNvSpPr/>
            <p:nvPr/>
          </p:nvSpPr>
          <p:spPr bwMode="auto">
            <a:xfrm>
              <a:off x="7568960" y="5018428"/>
              <a:ext cx="401781" cy="332570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5" name="Group 79"/>
          <p:cNvGrpSpPr/>
          <p:nvPr/>
        </p:nvGrpSpPr>
        <p:grpSpPr>
          <a:xfrm flipH="1">
            <a:off x="5803118" y="2971561"/>
            <a:ext cx="2860188" cy="2579529"/>
            <a:chOff x="3335626" y="3067990"/>
            <a:chExt cx="2860188" cy="2579529"/>
          </a:xfrm>
        </p:grpSpPr>
        <p:sp>
          <p:nvSpPr>
            <p:cNvPr id="78" name="Oval 80"/>
            <p:cNvSpPr/>
            <p:nvPr/>
          </p:nvSpPr>
          <p:spPr>
            <a:xfrm>
              <a:off x="3386275" y="4837692"/>
              <a:ext cx="101706" cy="101706"/>
            </a:xfrm>
            <a:prstGeom prst="ellipse">
              <a:avLst/>
            </a:prstGeom>
            <a:solidFill>
              <a:srgbClr val="3D37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  <p:sp>
          <p:nvSpPr>
            <p:cNvPr id="79" name="Arc 81"/>
            <p:cNvSpPr/>
            <p:nvPr/>
          </p:nvSpPr>
          <p:spPr>
            <a:xfrm rot="20899889" flipH="1">
              <a:off x="3335626" y="3067990"/>
              <a:ext cx="2860188" cy="2579529"/>
            </a:xfrm>
            <a:prstGeom prst="arc">
              <a:avLst>
                <a:gd name="adj1" fmla="val 12957838"/>
                <a:gd name="adj2" fmla="val 525263"/>
              </a:avLst>
            </a:prstGeom>
            <a:ln w="12700">
              <a:solidFill>
                <a:srgbClr val="3D374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ea typeface="黑体" charset="0"/>
                <a:cs typeface="黑体" charset="0"/>
                <a:sym typeface="+mn-lt"/>
              </a:endParaRPr>
            </a:p>
          </p:txBody>
        </p:sp>
      </p:grpSp>
      <p:grpSp>
        <p:nvGrpSpPr>
          <p:cNvPr id="66" name="Group 91"/>
          <p:cNvGrpSpPr/>
          <p:nvPr/>
        </p:nvGrpSpPr>
        <p:grpSpPr>
          <a:xfrm>
            <a:off x="1185707" y="2649680"/>
            <a:ext cx="2287521" cy="767261"/>
            <a:chOff x="4012199" y="1347816"/>
            <a:chExt cx="2322052" cy="767261"/>
          </a:xfrm>
        </p:grpSpPr>
        <p:sp>
          <p:nvSpPr>
            <p:cNvPr id="76" name="TextBox 94"/>
            <p:cNvSpPr txBox="1"/>
            <p:nvPr/>
          </p:nvSpPr>
          <p:spPr>
            <a:xfrm>
              <a:off x="4012199" y="1594037"/>
              <a:ext cx="2322052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  <a:cs typeface="黑体" charset="0"/>
                  <a:sym typeface="+mn-lt"/>
                </a:rPr>
                <a:t>1.</a:t>
              </a:r>
              <a:r>
                <a:rPr lang="zh-CN" altLang="en-US" sz="2400" b="1" dirty="0">
                  <a:ea typeface="黑体" charset="0"/>
                  <a:cs typeface="黑体" charset="0"/>
                  <a:sym typeface="+mn-lt"/>
                </a:rPr>
                <a:t>“中国，华为”始终占据很大的比例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7" name="TextBox 95"/>
            <p:cNvSpPr txBox="1"/>
            <p:nvPr/>
          </p:nvSpPr>
          <p:spPr>
            <a:xfrm>
              <a:off x="5084561" y="1347816"/>
              <a:ext cx="1249690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</a:bodyPr>
            <a:lstStyle/>
            <a:p>
              <a:pPr algn="r"/>
              <a:endParaRPr dirty="0">
                <a:ea typeface="黑体" charset="0"/>
              </a:endParaRPr>
            </a:p>
          </p:txBody>
        </p:sp>
      </p:grpSp>
      <p:sp>
        <p:nvSpPr>
          <p:cNvPr id="74" name="TextBox 97"/>
          <p:cNvSpPr txBox="1"/>
          <p:nvPr/>
        </p:nvSpPr>
        <p:spPr>
          <a:xfrm>
            <a:off x="739760" y="4842969"/>
            <a:ext cx="2285856" cy="1257960"/>
          </a:xfrm>
          <a:prstGeom prst="rect">
            <a:avLst/>
          </a:prstGeom>
          <a:noFill/>
        </p:spPr>
        <p:txBody>
          <a:bodyPr wrap="square" lIns="0" tIns="0" rIns="0" bIns="0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b="1" dirty="0">
                <a:ea typeface="黑体" charset="0"/>
                <a:cs typeface="黑体" charset="0"/>
                <a:sym typeface="+mn-lt"/>
              </a:rPr>
              <a:t>3.</a:t>
            </a:r>
            <a:r>
              <a:rPr lang="zh-CN" altLang="en-US" sz="2400" b="1" dirty="0">
                <a:ea typeface="黑体" charset="0"/>
                <a:cs typeface="黑体" charset="0"/>
                <a:sym typeface="+mn-lt"/>
              </a:rPr>
              <a:t>用户更多的关注点从美国转向了中国、华为</a:t>
            </a:r>
            <a:endParaRPr lang="zh-CN" altLang="en-US" sz="2400" b="1" dirty="0">
              <a:ea typeface="黑体" charset="0"/>
            </a:endParaRPr>
          </a:p>
        </p:txBody>
      </p:sp>
      <p:grpSp>
        <p:nvGrpSpPr>
          <p:cNvPr id="68" name="Group 99"/>
          <p:cNvGrpSpPr/>
          <p:nvPr/>
        </p:nvGrpSpPr>
        <p:grpSpPr>
          <a:xfrm>
            <a:off x="8857733" y="2785128"/>
            <a:ext cx="2670540" cy="986636"/>
            <a:chOff x="4012199" y="1207999"/>
            <a:chExt cx="2371249" cy="986636"/>
          </a:xfrm>
        </p:grpSpPr>
        <p:sp>
          <p:nvSpPr>
            <p:cNvPr id="72" name="TextBox 100"/>
            <p:cNvSpPr txBox="1"/>
            <p:nvPr/>
          </p:nvSpPr>
          <p:spPr>
            <a:xfrm>
              <a:off x="4044941" y="1207999"/>
              <a:ext cx="2338507" cy="986636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</a:rPr>
                <a:t>2.</a:t>
              </a:r>
              <a:r>
                <a:rPr lang="zh-CN" altLang="en-US" sz="2400" b="1" dirty="0">
                  <a:ea typeface="黑体" charset="0"/>
                </a:rPr>
                <a:t>“美国”占比随点赞数增加而逐渐减少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3" name="TextBox 101"/>
            <p:cNvSpPr txBox="1"/>
            <p:nvPr/>
          </p:nvSpPr>
          <p:spPr>
            <a:xfrm>
              <a:off x="4012199" y="1347816"/>
              <a:ext cx="1093135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endParaRPr dirty="0">
                <a:ea typeface="黑体" charset="0"/>
              </a:endParaRPr>
            </a:p>
          </p:txBody>
        </p:sp>
      </p:grpSp>
      <p:grpSp>
        <p:nvGrpSpPr>
          <p:cNvPr id="69" name="Group 102"/>
          <p:cNvGrpSpPr/>
          <p:nvPr/>
        </p:nvGrpSpPr>
        <p:grpSpPr>
          <a:xfrm>
            <a:off x="9138109" y="4559985"/>
            <a:ext cx="2365436" cy="1445882"/>
            <a:chOff x="4012199" y="912951"/>
            <a:chExt cx="2439737" cy="1445882"/>
          </a:xfrm>
        </p:grpSpPr>
        <p:sp>
          <p:nvSpPr>
            <p:cNvPr id="70" name="TextBox 103"/>
            <p:cNvSpPr txBox="1"/>
            <p:nvPr/>
          </p:nvSpPr>
          <p:spPr>
            <a:xfrm>
              <a:off x="4129884" y="912951"/>
              <a:ext cx="2322052" cy="1445882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ea typeface="黑体" charset="0"/>
                  <a:sym typeface="+mn-lt"/>
                </a:rPr>
                <a:t>4.</a:t>
              </a:r>
              <a:r>
                <a:rPr lang="zh-CN" altLang="en-US" sz="2400" b="1" dirty="0">
                  <a:ea typeface="黑体" charset="0"/>
                  <a:sym typeface="+mn-lt"/>
                </a:rPr>
                <a:t>“系统、服务”等词的比例变大说明用户更加偏向华为如何应对美国的禁令</a:t>
              </a:r>
              <a:endParaRPr sz="2400" b="1" dirty="0">
                <a:ea typeface="黑体" charset="0"/>
              </a:endParaRPr>
            </a:p>
          </p:txBody>
        </p:sp>
        <p:sp>
          <p:nvSpPr>
            <p:cNvPr id="71" name="TextBox 104"/>
            <p:cNvSpPr txBox="1"/>
            <p:nvPr/>
          </p:nvSpPr>
          <p:spPr>
            <a:xfrm>
              <a:off x="4012199" y="1347816"/>
              <a:ext cx="1269776" cy="246221"/>
            </a:xfrm>
            <a:prstGeom prst="rect">
              <a:avLst/>
            </a:prstGeom>
            <a:noFill/>
          </p:spPr>
          <p:txBody>
            <a:bodyPr wrap="none" lIns="0" tIns="0" rIns="0" bIns="0" anchor="t" anchorCtr="0">
              <a:normAutofit fontScale="92500" lnSpcReduction="10000"/>
            </a:bodyPr>
            <a:lstStyle/>
            <a:p>
              <a:endParaRPr dirty="0">
                <a:ea typeface="黑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5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6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6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数据分析结果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—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已学知识分析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ea typeface="黑体" charset="0"/>
                <a:cs typeface="黑体" charset="0"/>
                <a:sym typeface="+mn-lt"/>
              </a:rPr>
              <a:t>Data analysis results---Analysis of learned knowledge</a:t>
            </a:r>
          </a:p>
          <a:p>
            <a:pPr algn="ctr"/>
            <a:endParaRPr lang="zh-CN" altLang="en-US" sz="2400" dirty="0">
              <a:solidFill>
                <a:schemeClr val="accent1"/>
              </a:solidFill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148" name="图片 147">
            <a:extLst>
              <a:ext uri="{FF2B5EF4-FFF2-40B4-BE49-F238E27FC236}">
                <a16:creationId xmlns:a16="http://schemas.microsoft.com/office/drawing/2014/main" id="{7F8DC4CE-3CDB-4A23-9C98-4B134304D9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736" y="1562933"/>
            <a:ext cx="12032673" cy="52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数据分析结果</a:t>
            </a:r>
            <a:r>
              <a:rPr lang="en-US" altLang="zh-CN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—</a:t>
            </a:r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已学知识分析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ea typeface="黑体" charset="0"/>
                <a:cs typeface="黑体" charset="0"/>
                <a:sym typeface="+mn-lt"/>
              </a:rPr>
              <a:t>Data analysis results---Analysis of learned knowledge</a:t>
            </a:r>
          </a:p>
          <a:p>
            <a:pPr algn="ctr"/>
            <a:endParaRPr lang="zh-CN" altLang="en-US" sz="2400" dirty="0">
              <a:solidFill>
                <a:schemeClr val="accent1"/>
              </a:solidFill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EB68D3-1462-4E08-A4A0-802DC7FD35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7690" y="1562932"/>
            <a:ext cx="5274310" cy="5295067"/>
          </a:xfrm>
          <a:prstGeom prst="rect">
            <a:avLst/>
          </a:prstGeom>
        </p:spPr>
      </p:pic>
      <p:pic>
        <p:nvPicPr>
          <p:cNvPr id="5" name="图片 4" descr="C:\Users\86152\AppData\Roaming\Tencent\Users\939394511\QQ\WinTemp\RichOle\SMY8R6ANMP7JAW}P89]ZCZN.png">
            <a:extLst>
              <a:ext uri="{FF2B5EF4-FFF2-40B4-BE49-F238E27FC236}">
                <a16:creationId xmlns:a16="http://schemas.microsoft.com/office/drawing/2014/main" id="{157F7CBD-605E-417F-A661-336E3A2E09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7360"/>
            <a:ext cx="6917689" cy="529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3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鲜花, 墙壁, 小, 室内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1180" y="-2644728"/>
            <a:ext cx="6979102" cy="12182538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97248" y="60759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-3241869" y="489872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-2020861" y="5330553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048122" y="633943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497022" y="60700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529021" y="627321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430394" y="62151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443423" y="63748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462962" y="5302402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-787140" y="540218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-238319" y="4959401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805176" y="588391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3682830" y="452034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3211759" y="5439615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-508354" y="61164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815409" y="63898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054610" y="594038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971149" y="592400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-885039" y="464317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909807" y="6430381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487011" y="604727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-3116347" y="568663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2704295" y="4743064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-1571786" y="480718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435131" y="630749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2237427" y="624251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93255" y="626972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1624600" y="5257880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993926" y="640999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858544" y="627757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3534366" y="637736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45211" y="519215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995972" y="513500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-2703405" y="579959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-1268186" y="615170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78885" y="582505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074088" y="637913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809083" y="5979607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-3439067" y="5988014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-1923905" y="5831200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529605" y="627454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39479" y="607342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1386270" y="5611633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1504489" y="6062030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795804" y="639149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3081045" y="549213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186205" y="3274113"/>
            <a:ext cx="9582150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dirty="0">
                <a:latin typeface="+mn-lt"/>
                <a:ea typeface="黑体" charset="0"/>
                <a:cs typeface="黑体" charset="0"/>
                <a:sym typeface="+mn-lt"/>
              </a:rPr>
              <a:t>感谢聆听</a:t>
            </a:r>
            <a:endParaRPr lang="zh-CN" altLang="en-US" sz="6000" dirty="0">
              <a:latin typeface="黑体" charset="0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120" name="矩形 259"/>
          <p:cNvSpPr>
            <a:spLocks noChangeArrowheads="1"/>
          </p:cNvSpPr>
          <p:nvPr/>
        </p:nvSpPr>
        <p:spPr bwMode="auto">
          <a:xfrm>
            <a:off x="619217" y="4305269"/>
            <a:ext cx="8716126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7AB1B2-D059-4952-8110-4AC49F57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99" y="398671"/>
            <a:ext cx="6292532" cy="2863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399"/>
                            </p:stCondLst>
                            <p:childTnLst>
                              <p:par>
                                <p:cTn id="25" presetID="26" presetClass="emph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  <p:bldP spid="120" grpId="0"/>
      <p:bldP spid="1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A_MH_Number_2">
            <a:hlinkClick r:id="rId4" action="ppaction://hlinksldjump"/>
          </p:cNvPr>
          <p:cNvSpPr/>
          <p:nvPr/>
        </p:nvSpPr>
        <p:spPr>
          <a:xfrm>
            <a:off x="5079423" y="2891338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2</a:t>
            </a:r>
            <a:endParaRPr lang="zh-CN" altLang="en-US" sz="2800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0" name="PA_MH_Entry_2">
            <a:hlinkClick r:id="rId4" action="ppaction://hlinksldjump"/>
          </p:cNvPr>
          <p:cNvSpPr/>
          <p:nvPr/>
        </p:nvSpPr>
        <p:spPr>
          <a:xfrm>
            <a:off x="5754180" y="2745048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分词代码及成果展示</a:t>
            </a:r>
            <a:endParaRPr dirty="0">
              <a:ea typeface="黑体" charset="0"/>
            </a:endParaRPr>
          </a:p>
        </p:txBody>
      </p:sp>
      <p:sp>
        <p:nvSpPr>
          <p:cNvPr id="71" name="PA_MH_Number_3">
            <a:hlinkClick r:id="rId5" action="ppaction://hlinksldjump"/>
          </p:cNvPr>
          <p:cNvSpPr/>
          <p:nvPr/>
        </p:nvSpPr>
        <p:spPr>
          <a:xfrm>
            <a:off x="5079423" y="3915873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3</a:t>
            </a:r>
            <a:endParaRPr lang="zh-CN" altLang="en-US" sz="2800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2" name="PA_MH_Entry_3">
            <a:hlinkClick r:id="rId5" action="ppaction://hlinksldjump"/>
          </p:cNvPr>
          <p:cNvSpPr/>
          <p:nvPr/>
        </p:nvSpPr>
        <p:spPr>
          <a:xfrm>
            <a:off x="5754180" y="3770299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数据分析结果</a:t>
            </a:r>
            <a:endParaRPr dirty="0">
              <a:ea typeface="黑体" charset="0"/>
            </a:endParaRPr>
          </a:p>
        </p:txBody>
      </p:sp>
      <p:sp>
        <p:nvSpPr>
          <p:cNvPr id="75" name="PA_MH_Number_1">
            <a:hlinkClick r:id="rId6" action="ppaction://hlinksldjump"/>
          </p:cNvPr>
          <p:cNvSpPr/>
          <p:nvPr/>
        </p:nvSpPr>
        <p:spPr>
          <a:xfrm>
            <a:off x="5079423" y="1866803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1</a:t>
            </a:r>
            <a:endParaRPr lang="zh-CN" altLang="en-US" sz="2800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76" name="PA_MH_Entry_1">
            <a:hlinkClick r:id="rId6" action="ppaction://hlinksldjump"/>
          </p:cNvPr>
          <p:cNvSpPr/>
          <p:nvPr/>
        </p:nvSpPr>
        <p:spPr>
          <a:xfrm>
            <a:off x="5754180" y="1719797"/>
            <a:ext cx="4698999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爬虫代码及成果展示</a:t>
            </a:r>
            <a:endParaRPr dirty="0">
              <a:ea typeface="黑体" charset="0"/>
            </a:endParaRPr>
          </a:p>
        </p:txBody>
      </p:sp>
      <p:sp>
        <p:nvSpPr>
          <p:cNvPr id="77" name="PA_MH_Others_1"/>
          <p:cNvSpPr/>
          <p:nvPr/>
        </p:nvSpPr>
        <p:spPr>
          <a:xfrm>
            <a:off x="1506241" y="763082"/>
            <a:ext cx="1317336" cy="1321695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8800" b="1" kern="0" dirty="0">
                <a:ln>
                  <a:solidFill>
                    <a:srgbClr val="FFFFFF"/>
                  </a:solidFill>
                </a:ln>
                <a:ea typeface="黑体" charset="0"/>
                <a:cs typeface="黑体" charset="0"/>
                <a:sym typeface="+mn-lt"/>
              </a:rPr>
              <a:t>目</a:t>
            </a:r>
            <a:endParaRPr>
              <a:ea typeface="黑体" charset="0"/>
            </a:endParaRPr>
          </a:p>
        </p:txBody>
      </p:sp>
      <p:sp>
        <p:nvSpPr>
          <p:cNvPr id="78" name="PA_MH_Others_2"/>
          <p:cNvSpPr/>
          <p:nvPr/>
        </p:nvSpPr>
        <p:spPr>
          <a:xfrm>
            <a:off x="2477292" y="1864894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黑体" charset="0"/>
                <a:cs typeface="黑体" charset="0"/>
                <a:sym typeface="+mn-lt"/>
              </a:rPr>
              <a:t>录</a:t>
            </a:r>
            <a:endParaRPr>
              <a:ea typeface="黑体" charset="0"/>
            </a:endParaRPr>
          </a:p>
        </p:txBody>
      </p:sp>
      <p:sp>
        <p:nvSpPr>
          <p:cNvPr id="79" name="PA_MH_Others_3"/>
          <p:cNvSpPr txBox="1"/>
          <p:nvPr/>
        </p:nvSpPr>
        <p:spPr>
          <a:xfrm rot="5400000">
            <a:off x="356682" y="3422023"/>
            <a:ext cx="3484512" cy="584775"/>
          </a:xfrm>
          <a:prstGeom prst="rect">
            <a:avLst/>
          </a:prstGeom>
          <a:noFill/>
        </p:spPr>
        <p:txBody>
          <a:bodyPr vert="horz" wrap="none" anchor="ctr" anchorCtr="0">
            <a:noAutofit/>
          </a:bodyPr>
          <a:lstStyle/>
          <a:p>
            <a:pPr>
              <a:defRPr/>
            </a:pPr>
            <a:r>
              <a:rPr lang="en-US" altLang="zh-CN" sz="4000" kern="0" spc="500" dirty="0">
                <a:solidFill>
                  <a:schemeClr val="tx1">
                    <a:lumMod val="65000"/>
                    <a:lumOff val="35000"/>
                  </a:schemeClr>
                </a:solidFill>
                <a:ea typeface="黑体" charset="0"/>
                <a:cs typeface="黑体" charset="0"/>
                <a:sym typeface="+mn-lt"/>
              </a:rPr>
              <a:t>CONTENTS</a:t>
            </a:r>
            <a:endParaRPr lang="zh-CN" altLang="en-US" sz="3600" kern="0" spc="500" dirty="0">
              <a:solidFill>
                <a:schemeClr val="tx1">
                  <a:lumMod val="65000"/>
                  <a:lumOff val="35000"/>
                </a:schemeClr>
              </a:solidFill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5" grpId="0" animBg="1"/>
      <p:bldP spid="76" grpId="0" animBg="1"/>
      <p:bldP spid="77" grpId="0"/>
      <p:bldP spid="78" grpId="0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MH_Number_1"/>
          <p:cNvSpPr/>
          <p:nvPr/>
        </p:nvSpPr>
        <p:spPr>
          <a:xfrm>
            <a:off x="5079423" y="1866803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1</a:t>
            </a:r>
            <a:endParaRPr lang="zh-CN" altLang="en-US" sz="2800" b="1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8" name="PA_MH_Entry_1"/>
          <p:cNvSpPr/>
          <p:nvPr/>
        </p:nvSpPr>
        <p:spPr>
          <a:xfrm>
            <a:off x="7117773" y="1537855"/>
            <a:ext cx="378691" cy="43330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爬虫代码及成果展示</a:t>
            </a:r>
            <a:endParaRPr lang="zh-CN" altLang="en-US" sz="3200" dirty="0">
              <a:ea typeface="黑体" charset="0"/>
            </a:endParaRPr>
          </a:p>
        </p:txBody>
      </p:sp>
      <p:sp>
        <p:nvSpPr>
          <p:cNvPr id="21" name="PA_MH_Others_1"/>
          <p:cNvSpPr/>
          <p:nvPr/>
        </p:nvSpPr>
        <p:spPr>
          <a:xfrm>
            <a:off x="1506241" y="763082"/>
            <a:ext cx="1317336" cy="1321695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8800" b="1" kern="0" dirty="0">
                <a:ln>
                  <a:solidFill>
                    <a:srgbClr val="FFFFFF"/>
                  </a:solidFill>
                </a:ln>
                <a:ea typeface="黑体" charset="0"/>
                <a:cs typeface="黑体" charset="0"/>
                <a:sym typeface="+mn-lt"/>
              </a:rPr>
              <a:t>目</a:t>
            </a:r>
            <a:endParaRPr>
              <a:ea typeface="黑体" charset="0"/>
            </a:endParaRPr>
          </a:p>
        </p:txBody>
      </p:sp>
      <p:sp>
        <p:nvSpPr>
          <p:cNvPr id="22" name="PA_MH_Others_2"/>
          <p:cNvSpPr/>
          <p:nvPr/>
        </p:nvSpPr>
        <p:spPr>
          <a:xfrm>
            <a:off x="2477292" y="1864894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黑体" charset="0"/>
                <a:cs typeface="黑体" charset="0"/>
                <a:sym typeface="+mn-lt"/>
              </a:rPr>
              <a:t>录</a:t>
            </a:r>
            <a:endParaRPr>
              <a:ea typeface="黑体" charset="0"/>
            </a:endParaRPr>
          </a:p>
        </p:txBody>
      </p:sp>
      <p:sp>
        <p:nvSpPr>
          <p:cNvPr id="23" name="PA_MH_Others_3"/>
          <p:cNvSpPr txBox="1"/>
          <p:nvPr/>
        </p:nvSpPr>
        <p:spPr>
          <a:xfrm rot="5400000">
            <a:off x="356682" y="3422023"/>
            <a:ext cx="3484512" cy="584775"/>
          </a:xfrm>
          <a:prstGeom prst="rect">
            <a:avLst/>
          </a:prstGeom>
          <a:noFill/>
        </p:spPr>
        <p:txBody>
          <a:bodyPr vert="horz" wrap="none" anchor="ctr" anchorCtr="0">
            <a:noAutofit/>
          </a:bodyPr>
          <a:lstStyle/>
          <a:p>
            <a:pPr>
              <a:defRPr/>
            </a:pPr>
            <a:r>
              <a:rPr lang="en-US" altLang="zh-CN" sz="4000" kern="0" spc="500" dirty="0">
                <a:solidFill>
                  <a:schemeClr val="tx1">
                    <a:lumMod val="65000"/>
                    <a:lumOff val="35000"/>
                  </a:schemeClr>
                </a:solidFill>
                <a:ea typeface="黑体" charset="0"/>
                <a:cs typeface="黑体" charset="0"/>
                <a:sym typeface="+mn-lt"/>
              </a:rPr>
              <a:t>CONTENTS</a:t>
            </a:r>
            <a:endParaRPr lang="zh-CN" altLang="en-US" sz="3600" kern="0" spc="500" dirty="0">
              <a:solidFill>
                <a:schemeClr val="tx1">
                  <a:lumMod val="65000"/>
                  <a:lumOff val="35000"/>
                </a:schemeClr>
              </a:solidFill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 animBg="1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A_标题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爬虫代码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41" name="PA_文本框 137"/>
          <p:cNvSpPr txBox="1"/>
          <p:nvPr/>
        </p:nvSpPr>
        <p:spPr>
          <a:xfrm>
            <a:off x="166256" y="0"/>
            <a:ext cx="11159835" cy="6650182"/>
          </a:xfrm>
          <a:prstGeom prst="rect">
            <a:avLst/>
          </a:prstGeom>
          <a:noFill/>
        </p:spPr>
        <p:txBody>
          <a:bodyPr wrap="none" lIns="0" tIns="0" rIns="360000" bIns="0" anchor="b" anchorCtr="0">
            <a:normAutofit fontScale="85000" lnSpcReduction="20000"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from 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zhihu_oauth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import 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ZhihuClient</a:t>
            </a:r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import time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import random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import pandas as pd</a:t>
            </a:r>
          </a:p>
          <a:p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client=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ZhihuClient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()</a:t>
            </a:r>
          </a:p>
          <a:p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client.load_token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('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token.pkl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')</a:t>
            </a:r>
          </a:p>
          <a:p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id=325177150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question=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client.question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(id)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answers=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question.answers</a:t>
            </a:r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rows=[]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num=1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for 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in answers: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if num&lt;=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question.answer_count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: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print("No.%d"%num,ans.author.name,ans.voteup_count,ans.author.headline,ans.author.gender,ans.created_time,ans.comment_count)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dic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={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No.':num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author':ans.author.name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'voteup_count':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ans.voteup_count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'content':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ans.content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'headline':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ans.author.headline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'gender':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ans.author.gender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'created_time':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ans.created_time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'updated_time':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ans.updated_time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'comment_count':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ans.comment_count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'thanks_count':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ans.thanks_count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,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'excerpt':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ans.excerpt</a:t>
            </a:r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    }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rows.append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dic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)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        num+=1</a:t>
            </a:r>
          </a:p>
          <a:p>
            <a:endParaRPr lang="en-US" altLang="zh-CN" sz="1600" b="1" dirty="0">
              <a:solidFill>
                <a:srgbClr val="00B050"/>
              </a:solidFill>
              <a:ea typeface="黑体" charset="0"/>
              <a:cs typeface="黑体" charset="0"/>
              <a:sym typeface="+mn-lt"/>
            </a:endParaRP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df=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pd.DataFrame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(rows)</a:t>
            </a:r>
          </a:p>
          <a:p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#print(df)</a:t>
            </a:r>
          </a:p>
          <a:p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df.to_csv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("</a:t>
            </a:r>
            <a:r>
              <a:rPr lang="zh-CN" altLang="en-US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如何看待因美国禁令华为手机将被暂停谷歌移动服务支持？将产生多大范围的影响？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.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csv",encoding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='utf-8',index=False)#</a:t>
            </a:r>
            <a:r>
              <a:rPr lang="en-US" altLang="zh-CN" sz="1600" b="1" dirty="0" err="1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sep</a:t>
            </a:r>
            <a:r>
              <a:rPr lang="en-US" altLang="zh-CN" sz="1600" b="1" dirty="0">
                <a:solidFill>
                  <a:srgbClr val="00B050"/>
                </a:solidFill>
                <a:ea typeface="黑体" charset="0"/>
                <a:cs typeface="黑体" charset="0"/>
                <a:sym typeface="+mn-lt"/>
              </a:rPr>
              <a:t>='\t',</a:t>
            </a:r>
            <a:endParaRPr dirty="0">
              <a:solidFill>
                <a:srgbClr val="00B050"/>
              </a:solidFill>
              <a:ea typeface="黑体" charset="0"/>
            </a:endParaRPr>
          </a:p>
        </p:txBody>
      </p:sp>
      <p:sp>
        <p:nvSpPr>
          <p:cNvPr id="42" name="PA_文本框 138"/>
          <p:cNvSpPr txBox="1"/>
          <p:nvPr/>
        </p:nvSpPr>
        <p:spPr>
          <a:xfrm>
            <a:off x="1165927" y="2500655"/>
            <a:ext cx="2530362" cy="618766"/>
          </a:xfrm>
          <a:prstGeom prst="rect">
            <a:avLst/>
          </a:prstGeom>
        </p:spPr>
        <p:txBody>
          <a:bodyPr vert="horz" wrap="square" lIns="0" tIns="0" rIns="360000" bIns="0" anchor="ctr">
            <a:normAutofit/>
          </a:bodyPr>
          <a:lstStyle/>
          <a:p>
            <a:pPr algn="r">
              <a:lnSpc>
                <a:spcPct val="120000"/>
              </a:lnSpc>
            </a:pPr>
            <a:endParaRPr dirty="0">
              <a:ea typeface="黑体" charset="0"/>
            </a:endParaRPr>
          </a:p>
        </p:txBody>
      </p:sp>
      <p:sp>
        <p:nvSpPr>
          <p:cNvPr id="36" name="PA_文本框 147"/>
          <p:cNvSpPr txBox="1"/>
          <p:nvPr/>
        </p:nvSpPr>
        <p:spPr>
          <a:xfrm>
            <a:off x="8440699" y="4271985"/>
            <a:ext cx="2549181" cy="618766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endParaRPr dirty="0"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62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1" grpId="0"/>
      <p:bldP spid="42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99"/>
          <p:cNvSpPr txBox="1"/>
          <p:nvPr/>
        </p:nvSpPr>
        <p:spPr bwMode="auto">
          <a:xfrm>
            <a:off x="3438665" y="1471387"/>
            <a:ext cx="2386516" cy="60679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3600" dirty="0">
                <a:solidFill>
                  <a:srgbClr val="00B050"/>
                </a:solidFill>
                <a:ea typeface="黑体" charset="0"/>
              </a:rPr>
              <a:t>例如：点赞极高的评论</a:t>
            </a:r>
            <a:r>
              <a:rPr lang="zh-CN" altLang="en-US" dirty="0">
                <a:ea typeface="黑体" charset="0"/>
              </a:rPr>
              <a:t>：</a:t>
            </a:r>
            <a:endParaRPr lang="en-US" altLang="zh-CN" dirty="0">
              <a:ea typeface="黑体" charset="0"/>
            </a:endParaRPr>
          </a:p>
          <a:p>
            <a:pPr latinLnBrk="0"/>
            <a:endParaRPr dirty="0">
              <a:ea typeface="黑体" charset="0"/>
            </a:endParaRPr>
          </a:p>
        </p:txBody>
      </p:sp>
      <p:sp>
        <p:nvSpPr>
          <p:cNvPr id="90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爬取结果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91" name="Text Placeholder 7"/>
          <p:cNvSpPr txBox="1"/>
          <p:nvPr/>
        </p:nvSpPr>
        <p:spPr>
          <a:xfrm>
            <a:off x="3352800" y="825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400" dirty="0">
              <a:solidFill>
                <a:schemeClr val="accent1"/>
              </a:solidFill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B01DE6-E02D-40F5-B424-CAF60246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72" y="293030"/>
            <a:ext cx="1447800" cy="133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77AC19-AFD8-48B0-B711-B03A383E4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89" y="1745320"/>
            <a:ext cx="1038225" cy="4819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D6F20A-D160-485A-A828-11309ACC2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727" y="2082324"/>
            <a:ext cx="10515600" cy="4482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MH_Number_2"/>
          <p:cNvSpPr/>
          <p:nvPr/>
        </p:nvSpPr>
        <p:spPr>
          <a:xfrm>
            <a:off x="5079423" y="2891338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  <a:ea typeface="黑体" charset="0"/>
                <a:cs typeface="黑体" charset="0"/>
                <a:sym typeface="+mn-lt"/>
              </a:rPr>
              <a:t>2</a:t>
            </a:r>
            <a:endParaRPr lang="zh-CN" altLang="en-US" sz="2800" b="1" dirty="0">
              <a:solidFill>
                <a:srgbClr val="FFFFFF"/>
              </a:solidFill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39" name="PA_MH_Entry_2"/>
          <p:cNvSpPr/>
          <p:nvPr/>
        </p:nvSpPr>
        <p:spPr>
          <a:xfrm>
            <a:off x="6934276" y="1771650"/>
            <a:ext cx="459584" cy="33147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solidFill>
                  <a:schemeClr val="tx1"/>
                </a:solidFill>
                <a:ea typeface="黑体" charset="0"/>
                <a:cs typeface="黑体" charset="0"/>
                <a:sym typeface="+mn-lt"/>
              </a:rPr>
              <a:t>分词代码及成果展示</a:t>
            </a:r>
            <a:endParaRPr lang="zh-CN" altLang="en-US" sz="3200" dirty="0">
              <a:ea typeface="黑体" charset="0"/>
            </a:endParaRPr>
          </a:p>
        </p:txBody>
      </p:sp>
      <p:sp>
        <p:nvSpPr>
          <p:cNvPr id="21" name="PA_MH_Others_1"/>
          <p:cNvSpPr/>
          <p:nvPr/>
        </p:nvSpPr>
        <p:spPr>
          <a:xfrm>
            <a:off x="1506241" y="763082"/>
            <a:ext cx="1317336" cy="1321695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8800" b="1" kern="0" dirty="0">
                <a:ln>
                  <a:solidFill>
                    <a:srgbClr val="FFFFFF"/>
                  </a:solidFill>
                </a:ln>
                <a:ea typeface="黑体" charset="0"/>
                <a:cs typeface="黑体" charset="0"/>
                <a:sym typeface="+mn-lt"/>
              </a:rPr>
              <a:t>目</a:t>
            </a:r>
            <a:endParaRPr>
              <a:ea typeface="黑体" charset="0"/>
            </a:endParaRPr>
          </a:p>
        </p:txBody>
      </p:sp>
      <p:sp>
        <p:nvSpPr>
          <p:cNvPr id="22" name="PA_MH_Others_2"/>
          <p:cNvSpPr/>
          <p:nvPr/>
        </p:nvSpPr>
        <p:spPr>
          <a:xfrm>
            <a:off x="2477292" y="1864894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黑体" charset="0"/>
                <a:cs typeface="黑体" charset="0"/>
                <a:sym typeface="+mn-lt"/>
              </a:rPr>
              <a:t>录</a:t>
            </a:r>
            <a:endParaRPr>
              <a:ea typeface="黑体" charset="0"/>
            </a:endParaRPr>
          </a:p>
        </p:txBody>
      </p:sp>
      <p:sp>
        <p:nvSpPr>
          <p:cNvPr id="23" name="PA_MH_Others_3"/>
          <p:cNvSpPr txBox="1"/>
          <p:nvPr/>
        </p:nvSpPr>
        <p:spPr>
          <a:xfrm rot="5400000">
            <a:off x="356682" y="3422023"/>
            <a:ext cx="3484512" cy="584775"/>
          </a:xfrm>
          <a:prstGeom prst="rect">
            <a:avLst/>
          </a:prstGeom>
          <a:noFill/>
        </p:spPr>
        <p:txBody>
          <a:bodyPr vert="horz" wrap="none" anchor="ctr" anchorCtr="0">
            <a:noAutofit/>
          </a:bodyPr>
          <a:lstStyle/>
          <a:p>
            <a:pPr>
              <a:defRPr/>
            </a:pPr>
            <a:r>
              <a:rPr lang="en-US" altLang="zh-CN" sz="4000" kern="0" spc="500" dirty="0">
                <a:solidFill>
                  <a:schemeClr val="tx1">
                    <a:lumMod val="65000"/>
                    <a:lumOff val="35000"/>
                  </a:schemeClr>
                </a:solidFill>
                <a:ea typeface="黑体" charset="0"/>
                <a:cs typeface="黑体" charset="0"/>
                <a:sym typeface="+mn-lt"/>
              </a:rPr>
              <a:t>CONTENTS</a:t>
            </a:r>
            <a:endParaRPr lang="zh-CN" altLang="en-US" sz="3600" kern="0" spc="500" dirty="0">
              <a:solidFill>
                <a:schemeClr val="tx1">
                  <a:lumMod val="65000"/>
                  <a:lumOff val="35000"/>
                </a:schemeClr>
              </a:solidFill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分词实现代码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1027" name="Picture 3" descr="X5N9NK7AA5CQG9@ZSQMX%I3">
            <a:extLst>
              <a:ext uri="{FF2B5EF4-FFF2-40B4-BE49-F238E27FC236}">
                <a16:creationId xmlns:a16="http://schemas.microsoft.com/office/drawing/2014/main" id="{C653E7ED-DFAE-4579-81ED-8F8E3ACA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7" y="1022260"/>
            <a:ext cx="10848109" cy="579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6"/>
          <p:cNvSpPr txBox="1"/>
          <p:nvPr/>
        </p:nvSpPr>
        <p:spPr>
          <a:xfrm>
            <a:off x="2336800" y="356628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分词实现代码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pic>
        <p:nvPicPr>
          <p:cNvPr id="2050" name="Picture 2" descr="2PEBNK}3N79)`H1M8H87C{X">
            <a:extLst>
              <a:ext uri="{FF2B5EF4-FFF2-40B4-BE49-F238E27FC236}">
                <a16:creationId xmlns:a16="http://schemas.microsoft.com/office/drawing/2014/main" id="{64C66ABC-42C7-4D5F-8DD9-DDC38706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33" y="356628"/>
            <a:ext cx="4562812" cy="623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${Q$`PRG_M)_9_10YSIIBFO">
            <a:extLst>
              <a:ext uri="{FF2B5EF4-FFF2-40B4-BE49-F238E27FC236}">
                <a16:creationId xmlns:a16="http://schemas.microsoft.com/office/drawing/2014/main" id="{D238C4E9-2E57-4AEA-8C83-95A5E5AE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18" y="724521"/>
            <a:ext cx="6941127" cy="605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9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6"/>
          <p:cNvSpPr txBox="1"/>
          <p:nvPr/>
        </p:nvSpPr>
        <p:spPr>
          <a:xfrm>
            <a:off x="2658918" y="172453"/>
            <a:ext cx="7518400" cy="47136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+mn-lt"/>
                <a:ea typeface="黑体" charset="0"/>
                <a:cs typeface="黑体" charset="0"/>
                <a:sym typeface="+mn-lt"/>
              </a:rPr>
              <a:t>分词实现结果</a:t>
            </a:r>
            <a:endParaRPr lang="en-US" altLang="zh-CN" dirty="0">
              <a:solidFill>
                <a:schemeClr val="accent1"/>
              </a:solidFill>
              <a:latin typeface="+mn-lt"/>
              <a:ea typeface="黑体" charset="0"/>
              <a:cs typeface="黑体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AA5055-4A36-4246-901C-8AD1FC724EEA}"/>
              </a:ext>
            </a:extLst>
          </p:cNvPr>
          <p:cNvSpPr txBox="1"/>
          <p:nvPr/>
        </p:nvSpPr>
        <p:spPr>
          <a:xfrm>
            <a:off x="1453572" y="2209519"/>
            <a:ext cx="219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B050"/>
                </a:solidFill>
              </a:rPr>
              <a:t>原始模板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137D27-03E4-4E9D-9D0B-3949247D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4" y="643818"/>
            <a:ext cx="35052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主题​​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AC283"/>
      </a:accent1>
      <a:accent2>
        <a:srgbClr val="605F60"/>
      </a:accent2>
      <a:accent3>
        <a:srgbClr val="BAD478"/>
      </a:accent3>
      <a:accent4>
        <a:srgbClr val="1E1C1D"/>
      </a:accent4>
      <a:accent5>
        <a:srgbClr val="73804D"/>
      </a:accent5>
      <a:accent6>
        <a:srgbClr val="828282"/>
      </a:accent6>
      <a:hlink>
        <a:srgbClr val="006382"/>
      </a:hlink>
      <a:folHlink>
        <a:srgbClr val="BFBFBF"/>
      </a:folHlink>
    </a:clrScheme>
    <a:fontScheme name="temp">
      <a:majorFont>
        <a:latin typeface="Arial"/>
        <a:ea typeface="方正静蕾简体"/>
        <a:cs typeface=""/>
      </a:majorFont>
      <a:minorFont>
        <a:latin typeface="Arial"/>
        <a:ea typeface="方正静蕾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778495"/>
    </a:dk2>
    <a:lt2>
      <a:srgbClr val="F0F0F0"/>
    </a:lt2>
    <a:accent1>
      <a:srgbClr val="CAC283"/>
    </a:accent1>
    <a:accent2>
      <a:srgbClr val="605F60"/>
    </a:accent2>
    <a:accent3>
      <a:srgbClr val="BAD478"/>
    </a:accent3>
    <a:accent4>
      <a:srgbClr val="1E1C1D"/>
    </a:accent4>
    <a:accent5>
      <a:srgbClr val="73804D"/>
    </a:accent5>
    <a:accent6>
      <a:srgbClr val="828282"/>
    </a:accent6>
    <a:hlink>
      <a:srgbClr val="00638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424</Words>
  <Application>Microsoft Office PowerPoint</Application>
  <PresentationFormat>宽屏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Arial</vt:lpstr>
      <vt:lpstr>宋体</vt:lpstr>
      <vt:lpstr>微软雅黑</vt:lpstr>
      <vt:lpstr>方正静蕾简体</vt:lpstr>
      <vt:lpstr>等线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周文钊</dc:creator>
  <cp:lastModifiedBy>yang chengyu</cp:lastModifiedBy>
  <cp:revision>23</cp:revision>
  <dcterms:created xsi:type="dcterms:W3CDTF">2017-05-12T01:42:00Z</dcterms:created>
  <dcterms:modified xsi:type="dcterms:W3CDTF">2020-05-02T10:45:03Z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